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  <p:sldMasterId id="2147483689" r:id="rId2"/>
    <p:sldMasterId id="2147483701" r:id="rId3"/>
    <p:sldMasterId id="2147483711" r:id="rId4"/>
    <p:sldMasterId id="2147483726" r:id="rId5"/>
    <p:sldMasterId id="2147483741" r:id="rId6"/>
    <p:sldMasterId id="2147483756" r:id="rId7"/>
    <p:sldMasterId id="2147483768" r:id="rId8"/>
    <p:sldMasterId id="2147483778" r:id="rId9"/>
    <p:sldMasterId id="2147483788" r:id="rId10"/>
  </p:sldMasterIdLst>
  <p:notesMasterIdLst>
    <p:notesMasterId r:id="rId30"/>
  </p:notesMasterIdLst>
  <p:handoutMasterIdLst>
    <p:handoutMasterId r:id="rId31"/>
  </p:handoutMasterIdLst>
  <p:sldIdLst>
    <p:sldId id="324" r:id="rId11"/>
    <p:sldId id="325" r:id="rId12"/>
    <p:sldId id="343" r:id="rId13"/>
    <p:sldId id="339" r:id="rId14"/>
    <p:sldId id="305" r:id="rId15"/>
    <p:sldId id="326" r:id="rId16"/>
    <p:sldId id="327" r:id="rId17"/>
    <p:sldId id="328" r:id="rId18"/>
    <p:sldId id="329" r:id="rId19"/>
    <p:sldId id="330" r:id="rId20"/>
    <p:sldId id="332" r:id="rId21"/>
    <p:sldId id="333" r:id="rId22"/>
    <p:sldId id="334" r:id="rId23"/>
    <p:sldId id="335" r:id="rId24"/>
    <p:sldId id="336" r:id="rId25"/>
    <p:sldId id="338" r:id="rId26"/>
    <p:sldId id="337" r:id="rId27"/>
    <p:sldId id="341" r:id="rId28"/>
    <p:sldId id="340" r:id="rId2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9D"/>
    <a:srgbClr val="5BBF21"/>
    <a:srgbClr val="009E60"/>
    <a:srgbClr val="00A39A"/>
    <a:srgbClr val="8C0032"/>
    <a:srgbClr val="9258C8"/>
    <a:srgbClr val="FCA311"/>
    <a:srgbClr val="8B8B8B"/>
    <a:srgbClr val="F7F7F7"/>
    <a:srgbClr val="FA92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04" autoAdjust="0"/>
  </p:normalViewPr>
  <p:slideViewPr>
    <p:cSldViewPr>
      <p:cViewPr varScale="1">
        <p:scale>
          <a:sx n="105" d="100"/>
          <a:sy n="105" d="100"/>
        </p:scale>
        <p:origin x="179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13.3.2018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13.3.2018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 alt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E7668B-2C57-429E-B17D-52B15620839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1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egohea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254000"/>
            <a:ext cx="8636000" cy="5905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7724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22" name="Ryhmä 21"/>
          <p:cNvGrpSpPr/>
          <p:nvPr userDrawn="1"/>
        </p:nvGrpSpPr>
        <p:grpSpPr bwMode="white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20555-55D0-4FAE-9AFB-81BBB54A2F80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00BD9D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9185-4646-441A-B8BB-BC1642605174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5117-3FE2-4DA6-AF70-1E7B02C9B455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469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3" name="Picture 9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B38F-D530-4577-B071-77A6DF5BFF0E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34BB-7238-43CA-AE58-BE2547FF3EA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23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51"/>
          <p:cNvSpPr txBox="1">
            <a:spLocks noChangeArrowheads="1"/>
          </p:cNvSpPr>
          <p:nvPr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75674C1-CE92-4112-891F-ED6EB5DA6B16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7E0C021-4383-47A3-962B-4E437E08E911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628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6803EBC-5675-499C-B573-0117FC3C358A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EF38CF6-5828-4B1B-BF55-9CB88DE98010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82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055A-64F3-4190-B2EF-5EAD47E1546B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9C1B-5FB2-4AF2-8100-9686BC23CFAF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911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E339-5408-48D1-9B4A-5D51B9DB5A90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0B31-C977-41FA-BECC-1156C92EB356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532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316A-D46A-475A-9821-56C79290447C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B20B-717F-4365-BF9B-FC3E40F06111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84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35C7-895B-43F7-BF76-E50CABCDD016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81AD-F6F4-435A-81A9-63A283019733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940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2B82-33AD-4823-AF99-44D6A76831D7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F732-B04D-4C5D-BC94-A2E3FC26D47B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066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61A6-CA66-41BF-9D39-769263C75C0A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6BE6-690C-40F2-AACA-B92B22B189BC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3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6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 noEditPoints="1"/>
          </p:cNvSpPr>
          <p:nvPr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9" descr="FS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8054-66D9-44B4-8C1E-0C5E904D19C4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29AE-9404-4329-8C1A-4E63155AEC66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351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7D2B-83A1-4FDB-85EA-7A415B430457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203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14EC-90C3-4AA2-826A-E4CA2B6DDA51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4223-F5E2-451F-B40D-BF84A2BF21DF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093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075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246D-3CA8-4D81-9CE0-1F74415FA259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A52E-70E7-49B8-BB8E-868BF8E6B18C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281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2005-EA0D-41E0-8C65-188E40AEE719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2906E-38A5-4684-BAEE-B8110FD20610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15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1"/>
                <a:ext cx="1333" cy="1485"/>
              </a:xfrm>
              <a:custGeom>
                <a:avLst/>
                <a:gdLst>
                  <a:gd name="T0" fmla="*/ 2147483647 w 596"/>
                  <a:gd name="T1" fmla="*/ 2147483647 h 666"/>
                  <a:gd name="T2" fmla="*/ 2147483647 w 596"/>
                  <a:gd name="T3" fmla="*/ 2147483647 h 666"/>
                  <a:gd name="T4" fmla="*/ 0 w 596"/>
                  <a:gd name="T5" fmla="*/ 2147483647 h 666"/>
                  <a:gd name="T6" fmla="*/ 2147483647 w 596"/>
                  <a:gd name="T7" fmla="*/ 2147483647 h 666"/>
                  <a:gd name="T8" fmla="*/ 2147483647 w 596"/>
                  <a:gd name="T9" fmla="*/ 2147483647 h 666"/>
                  <a:gd name="T10" fmla="*/ 2147483647 w 596"/>
                  <a:gd name="T11" fmla="*/ 2147483647 h 666"/>
                  <a:gd name="T12" fmla="*/ 2147483647 w 596"/>
                  <a:gd name="T13" fmla="*/ 2147483647 h 666"/>
                  <a:gd name="T14" fmla="*/ 2147483647 w 596"/>
                  <a:gd name="T15" fmla="*/ 2056764444 h 666"/>
                  <a:gd name="T16" fmla="*/ 2147483647 w 596"/>
                  <a:gd name="T17" fmla="*/ 2147483647 h 666"/>
                  <a:gd name="T18" fmla="*/ 2147483647 w 596"/>
                  <a:gd name="T19" fmla="*/ 2147483647 h 666"/>
                  <a:gd name="T20" fmla="*/ 2147483647 w 596"/>
                  <a:gd name="T21" fmla="*/ 2147483647 h 666"/>
                  <a:gd name="T22" fmla="*/ 2147483647 w 596"/>
                  <a:gd name="T23" fmla="*/ 2147483647 h 666"/>
                  <a:gd name="T24" fmla="*/ 2147483647 w 596"/>
                  <a:gd name="T25" fmla="*/ 2147483647 h 666"/>
                  <a:gd name="T26" fmla="*/ 2147483647 w 596"/>
                  <a:gd name="T27" fmla="*/ 2147483647 h 666"/>
                  <a:gd name="T28" fmla="*/ 2147483647 w 596"/>
                  <a:gd name="T29" fmla="*/ 2147483647 h 666"/>
                  <a:gd name="T30" fmla="*/ 2147483647 w 596"/>
                  <a:gd name="T31" fmla="*/ 2147483647 h 666"/>
                  <a:gd name="T32" fmla="*/ 2147483647 w 596"/>
                  <a:gd name="T33" fmla="*/ 2147483647 h 666"/>
                  <a:gd name="T34" fmla="*/ 2147483647 w 596"/>
                  <a:gd name="T35" fmla="*/ 2147483647 h 666"/>
                  <a:gd name="T36" fmla="*/ 2147483647 w 596"/>
                  <a:gd name="T37" fmla="*/ 2147483647 h 666"/>
                  <a:gd name="T38" fmla="*/ 2147483647 w 596"/>
                  <a:gd name="T39" fmla="*/ 2147483647 h 666"/>
                  <a:gd name="T40" fmla="*/ 2147483647 w 596"/>
                  <a:gd name="T41" fmla="*/ 2147483647 h 666"/>
                  <a:gd name="T42" fmla="*/ 2147483647 w 596"/>
                  <a:gd name="T43" fmla="*/ 2147483647 h 666"/>
                  <a:gd name="T44" fmla="*/ 2147483647 w 596"/>
                  <a:gd name="T45" fmla="*/ 2147483647 h 666"/>
                  <a:gd name="T46" fmla="*/ 2147483647 w 596"/>
                  <a:gd name="T47" fmla="*/ 2147483647 h 666"/>
                  <a:gd name="T48" fmla="*/ 2147483647 w 596"/>
                  <a:gd name="T49" fmla="*/ 2147483647 h 666"/>
                  <a:gd name="T50" fmla="*/ 2147483647 w 596"/>
                  <a:gd name="T51" fmla="*/ 2147483647 h 666"/>
                  <a:gd name="T52" fmla="*/ 2147483647 w 596"/>
                  <a:gd name="T53" fmla="*/ 2147483647 h 666"/>
                  <a:gd name="T54" fmla="*/ 2147483647 w 596"/>
                  <a:gd name="T55" fmla="*/ 2147483647 h 666"/>
                  <a:gd name="T56" fmla="*/ 2147483647 w 596"/>
                  <a:gd name="T57" fmla="*/ 2147483647 h 666"/>
                  <a:gd name="T58" fmla="*/ 2147483647 w 596"/>
                  <a:gd name="T59" fmla="*/ 2147483647 h 666"/>
                  <a:gd name="T60" fmla="*/ 2147483647 w 596"/>
                  <a:gd name="T61" fmla="*/ 2147483647 h 666"/>
                  <a:gd name="T62" fmla="*/ 2147483647 w 596"/>
                  <a:gd name="T63" fmla="*/ 2147483647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5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147483647 h 237"/>
                  <a:gd name="T4" fmla="*/ 2147483647 w 257"/>
                  <a:gd name="T5" fmla="*/ 2147483647 h 237"/>
                  <a:gd name="T6" fmla="*/ 2147483647 w 257"/>
                  <a:gd name="T7" fmla="*/ 2147483647 h 237"/>
                  <a:gd name="T8" fmla="*/ 2147483647 w 257"/>
                  <a:gd name="T9" fmla="*/ 2147483647 h 237"/>
                  <a:gd name="T10" fmla="*/ 2147483647 w 257"/>
                  <a:gd name="T11" fmla="*/ 2147483647 h 237"/>
                  <a:gd name="T12" fmla="*/ 2147483647 w 257"/>
                  <a:gd name="T13" fmla="*/ 2147483647 h 237"/>
                  <a:gd name="T14" fmla="*/ 2147483647 w 257"/>
                  <a:gd name="T15" fmla="*/ 2147483647 h 237"/>
                  <a:gd name="T16" fmla="*/ 2147483647 w 257"/>
                  <a:gd name="T17" fmla="*/ 2147483647 h 237"/>
                  <a:gd name="T18" fmla="*/ 2147483647 w 257"/>
                  <a:gd name="T19" fmla="*/ 2147483647 h 237"/>
                  <a:gd name="T20" fmla="*/ 2147483647 w 257"/>
                  <a:gd name="T21" fmla="*/ 2147483647 h 237"/>
                  <a:gd name="T22" fmla="*/ 2147483647 w 257"/>
                  <a:gd name="T23" fmla="*/ 2147483647 h 237"/>
                  <a:gd name="T24" fmla="*/ 2147483647 w 257"/>
                  <a:gd name="T25" fmla="*/ 2147483647 h 237"/>
                  <a:gd name="T26" fmla="*/ 2147483647 w 257"/>
                  <a:gd name="T27" fmla="*/ 2147483647 h 237"/>
                  <a:gd name="T28" fmla="*/ 2147483647 w 257"/>
                  <a:gd name="T29" fmla="*/ 2147483647 h 237"/>
                  <a:gd name="T30" fmla="*/ 2147483647 w 257"/>
                  <a:gd name="T31" fmla="*/ 2147483647 h 237"/>
                  <a:gd name="T32" fmla="*/ 2147483647 w 257"/>
                  <a:gd name="T33" fmla="*/ 2147483647 h 237"/>
                  <a:gd name="T34" fmla="*/ 2147483647 w 257"/>
                  <a:gd name="T35" fmla="*/ 2147483647 h 237"/>
                  <a:gd name="T36" fmla="*/ 2147483647 w 257"/>
                  <a:gd name="T37" fmla="*/ 2147483647 h 237"/>
                  <a:gd name="T38" fmla="*/ 2147483647 w 257"/>
                  <a:gd name="T39" fmla="*/ 2147483647 h 237"/>
                  <a:gd name="T40" fmla="*/ 2147483647 w 257"/>
                  <a:gd name="T41" fmla="*/ 2147483647 h 237"/>
                  <a:gd name="T42" fmla="*/ 2147483647 w 257"/>
                  <a:gd name="T43" fmla="*/ 2147483647 h 237"/>
                  <a:gd name="T44" fmla="*/ 2147483647 w 257"/>
                  <a:gd name="T45" fmla="*/ 2147483647 h 237"/>
                  <a:gd name="T46" fmla="*/ 2147483647 w 257"/>
                  <a:gd name="T47" fmla="*/ 2147483647 h 237"/>
                  <a:gd name="T48" fmla="*/ 2147483647 w 257"/>
                  <a:gd name="T49" fmla="*/ 2147483647 h 237"/>
                  <a:gd name="T50" fmla="*/ 2147483647 w 257"/>
                  <a:gd name="T51" fmla="*/ 2147483647 h 237"/>
                  <a:gd name="T52" fmla="*/ 2147483647 w 257"/>
                  <a:gd name="T53" fmla="*/ 2147483647 h 237"/>
                  <a:gd name="T54" fmla="*/ 2147483647 w 257"/>
                  <a:gd name="T55" fmla="*/ 2147483647 h 237"/>
                  <a:gd name="T56" fmla="*/ 2147483647 w 257"/>
                  <a:gd name="T57" fmla="*/ 2147483647 h 237"/>
                  <a:gd name="T58" fmla="*/ 2147483647 w 257"/>
                  <a:gd name="T59" fmla="*/ 2147483647 h 237"/>
                  <a:gd name="T60" fmla="*/ 2147483647 w 257"/>
                  <a:gd name="T61" fmla="*/ 2147483647 h 237"/>
                  <a:gd name="T62" fmla="*/ 2147483647 w 257"/>
                  <a:gd name="T63" fmla="*/ 21474836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0"/>
                <a:ext cx="277" cy="249"/>
              </a:xfrm>
              <a:custGeom>
                <a:avLst/>
                <a:gdLst>
                  <a:gd name="T0" fmla="*/ 2147483647 w 124"/>
                  <a:gd name="T1" fmla="*/ 0 h 110"/>
                  <a:gd name="T2" fmla="*/ 2147483647 w 124"/>
                  <a:gd name="T3" fmla="*/ 2147483647 h 110"/>
                  <a:gd name="T4" fmla="*/ 2147483647 w 124"/>
                  <a:gd name="T5" fmla="*/ 2147483647 h 110"/>
                  <a:gd name="T6" fmla="*/ 2147483647 w 124"/>
                  <a:gd name="T7" fmla="*/ 2147483647 h 110"/>
                  <a:gd name="T8" fmla="*/ 2147483647 w 124"/>
                  <a:gd name="T9" fmla="*/ 2147483647 h 110"/>
                  <a:gd name="T10" fmla="*/ 2147483647 w 124"/>
                  <a:gd name="T11" fmla="*/ 2147483647 h 110"/>
                  <a:gd name="T12" fmla="*/ 2147483647 w 124"/>
                  <a:gd name="T13" fmla="*/ 2147483647 h 110"/>
                  <a:gd name="T14" fmla="*/ 2147483647 w 124"/>
                  <a:gd name="T15" fmla="*/ 2147483647 h 110"/>
                  <a:gd name="T16" fmla="*/ 2147483647 w 124"/>
                  <a:gd name="T17" fmla="*/ 2147483647 h 110"/>
                  <a:gd name="T18" fmla="*/ 0 w 124"/>
                  <a:gd name="T19" fmla="*/ 2147483647 h 110"/>
                  <a:gd name="T20" fmla="*/ 2147483647 w 124"/>
                  <a:gd name="T21" fmla="*/ 2147483647 h 110"/>
                  <a:gd name="T22" fmla="*/ 2147483647 w 124"/>
                  <a:gd name="T23" fmla="*/ 2147483647 h 110"/>
                  <a:gd name="T24" fmla="*/ 2147483647 w 124"/>
                  <a:gd name="T25" fmla="*/ 2147483647 h 110"/>
                  <a:gd name="T26" fmla="*/ 2147483647 w 124"/>
                  <a:gd name="T27" fmla="*/ 2147483647 h 110"/>
                  <a:gd name="T28" fmla="*/ 2147483647 w 124"/>
                  <a:gd name="T29" fmla="*/ 2147483647 h 110"/>
                  <a:gd name="T30" fmla="*/ 2147483647 w 124"/>
                  <a:gd name="T31" fmla="*/ 2147483647 h 110"/>
                  <a:gd name="T32" fmla="*/ 2147483647 w 124"/>
                  <a:gd name="T33" fmla="*/ 2147483647 h 110"/>
                  <a:gd name="T34" fmla="*/ 2147483647 w 124"/>
                  <a:gd name="T35" fmla="*/ 2147483647 h 110"/>
                  <a:gd name="T36" fmla="*/ 2147483647 w 124"/>
                  <a:gd name="T37" fmla="*/ 2147483647 h 110"/>
                  <a:gd name="T38" fmla="*/ 2147483647 w 124"/>
                  <a:gd name="T39" fmla="*/ 2147483647 h 110"/>
                  <a:gd name="T40" fmla="*/ 2147483647 w 124"/>
                  <a:gd name="T41" fmla="*/ 2147483647 h 110"/>
                  <a:gd name="T42" fmla="*/ 2147483647 w 124"/>
                  <a:gd name="T43" fmla="*/ 2147483647 h 110"/>
                  <a:gd name="T44" fmla="*/ 2147483647 w 124"/>
                  <a:gd name="T45" fmla="*/ 2147483647 h 110"/>
                  <a:gd name="T46" fmla="*/ 2147483647 w 124"/>
                  <a:gd name="T47" fmla="*/ 2147483647 h 110"/>
                  <a:gd name="T48" fmla="*/ 2147483647 w 124"/>
                  <a:gd name="T49" fmla="*/ 2147483647 h 110"/>
                  <a:gd name="T50" fmla="*/ 2147483647 w 124"/>
                  <a:gd name="T51" fmla="*/ 2147483647 h 110"/>
                  <a:gd name="T52" fmla="*/ 2147483647 w 124"/>
                  <a:gd name="T53" fmla="*/ 2147483647 h 110"/>
                  <a:gd name="T54" fmla="*/ 2147483647 w 124"/>
                  <a:gd name="T55" fmla="*/ 2147483647 h 110"/>
                  <a:gd name="T56" fmla="*/ 2147483647 w 124"/>
                  <a:gd name="T57" fmla="*/ 2147483647 h 110"/>
                  <a:gd name="T58" fmla="*/ 214748364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0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147483647 w 109"/>
                  <a:gd name="T3" fmla="*/ 861917126 h 156"/>
                  <a:gd name="T4" fmla="*/ 2147483647 w 109"/>
                  <a:gd name="T5" fmla="*/ 2147483647 h 156"/>
                  <a:gd name="T6" fmla="*/ 2147483647 w 109"/>
                  <a:gd name="T7" fmla="*/ 2147483647 h 156"/>
                  <a:gd name="T8" fmla="*/ 2147483647 w 109"/>
                  <a:gd name="T9" fmla="*/ 2147483647 h 156"/>
                  <a:gd name="T10" fmla="*/ 2147483647 w 109"/>
                  <a:gd name="T11" fmla="*/ 2147483647 h 156"/>
                  <a:gd name="T12" fmla="*/ 2147483647 w 109"/>
                  <a:gd name="T13" fmla="*/ 2147483647 h 156"/>
                  <a:gd name="T14" fmla="*/ 2147483647 w 109"/>
                  <a:gd name="T15" fmla="*/ 2147483647 h 156"/>
                  <a:gd name="T16" fmla="*/ 2147483647 w 109"/>
                  <a:gd name="T17" fmla="*/ 2147483647 h 156"/>
                  <a:gd name="T18" fmla="*/ 2147483647 w 109"/>
                  <a:gd name="T19" fmla="*/ 2147483647 h 156"/>
                  <a:gd name="T20" fmla="*/ 2147483647 w 109"/>
                  <a:gd name="T21" fmla="*/ 2147483647 h 156"/>
                  <a:gd name="T22" fmla="*/ 2147483647 w 109"/>
                  <a:gd name="T23" fmla="*/ 2147483647 h 156"/>
                  <a:gd name="T24" fmla="*/ 2147483647 w 109"/>
                  <a:gd name="T25" fmla="*/ 2147483647 h 156"/>
                  <a:gd name="T26" fmla="*/ 2147483647 w 109"/>
                  <a:gd name="T27" fmla="*/ 2147483647 h 156"/>
                  <a:gd name="T28" fmla="*/ 2147483647 w 109"/>
                  <a:gd name="T29" fmla="*/ 2147483647 h 156"/>
                  <a:gd name="T30" fmla="*/ 2147483647 w 109"/>
                  <a:gd name="T31" fmla="*/ 2147483647 h 156"/>
                  <a:gd name="T32" fmla="*/ 2147483647 w 109"/>
                  <a:gd name="T33" fmla="*/ 2147483647 h 156"/>
                  <a:gd name="T34" fmla="*/ 2147483647 w 109"/>
                  <a:gd name="T35" fmla="*/ 2147483647 h 156"/>
                  <a:gd name="T36" fmla="*/ 2147483647 w 109"/>
                  <a:gd name="T37" fmla="*/ 2147483647 h 156"/>
                  <a:gd name="T38" fmla="*/ 2147483647 w 109"/>
                  <a:gd name="T39" fmla="*/ 2147483647 h 156"/>
                  <a:gd name="T40" fmla="*/ 2147483647 w 109"/>
                  <a:gd name="T41" fmla="*/ 2147483647 h 156"/>
                  <a:gd name="T42" fmla="*/ 2147483647 w 109"/>
                  <a:gd name="T43" fmla="*/ 2147483647 h 156"/>
                  <a:gd name="T44" fmla="*/ 2147483647 w 109"/>
                  <a:gd name="T45" fmla="*/ 2147483647 h 156"/>
                  <a:gd name="T46" fmla="*/ 2147483647 w 109"/>
                  <a:gd name="T47" fmla="*/ 2147483647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8" y="2206"/>
                <a:ext cx="103" cy="209"/>
              </a:xfrm>
              <a:custGeom>
                <a:avLst/>
                <a:gdLst>
                  <a:gd name="T0" fmla="*/ 2147483647 w 46"/>
                  <a:gd name="T1" fmla="*/ 0 h 94"/>
                  <a:gd name="T2" fmla="*/ 2147483647 w 46"/>
                  <a:gd name="T3" fmla="*/ 2147483647 h 94"/>
                  <a:gd name="T4" fmla="*/ 2147483647 w 46"/>
                  <a:gd name="T5" fmla="*/ 2147483647 h 94"/>
                  <a:gd name="T6" fmla="*/ 2147483647 w 46"/>
                  <a:gd name="T7" fmla="*/ 2147483647 h 94"/>
                  <a:gd name="T8" fmla="*/ 0 w 46"/>
                  <a:gd name="T9" fmla="*/ 2147483647 h 94"/>
                  <a:gd name="T10" fmla="*/ 2147483647 w 46"/>
                  <a:gd name="T11" fmla="*/ 2147483647 h 94"/>
                  <a:gd name="T12" fmla="*/ 2147483647 w 46"/>
                  <a:gd name="T13" fmla="*/ 2147483647 h 94"/>
                  <a:gd name="T14" fmla="*/ 2147483647 w 46"/>
                  <a:gd name="T15" fmla="*/ 2147483647 h 94"/>
                  <a:gd name="T16" fmla="*/ 2147483647 w 46"/>
                  <a:gd name="T17" fmla="*/ 2147483647 h 94"/>
                  <a:gd name="T18" fmla="*/ 2147483647 w 46"/>
                  <a:gd name="T19" fmla="*/ 2147483647 h 94"/>
                  <a:gd name="T20" fmla="*/ 2147483647 w 46"/>
                  <a:gd name="T21" fmla="*/ 2147483647 h 94"/>
                  <a:gd name="T22" fmla="*/ 2147483647 w 46"/>
                  <a:gd name="T23" fmla="*/ 2147483647 h 94"/>
                  <a:gd name="T24" fmla="*/ 21474836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9" y="1321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845611807 w 54"/>
                  <a:gd name="T3" fmla="*/ 1396139510 h 40"/>
                  <a:gd name="T4" fmla="*/ 2147483647 w 54"/>
                  <a:gd name="T5" fmla="*/ 2147483647 h 40"/>
                  <a:gd name="T6" fmla="*/ 2147483647 w 54"/>
                  <a:gd name="T7" fmla="*/ 2147483647 h 40"/>
                  <a:gd name="T8" fmla="*/ 2147483647 w 54"/>
                  <a:gd name="T9" fmla="*/ 2147483647 h 40"/>
                  <a:gd name="T10" fmla="*/ 2147483647 w 54"/>
                  <a:gd name="T11" fmla="*/ 2147483647 h 40"/>
                  <a:gd name="T12" fmla="*/ 2147483647 w 54"/>
                  <a:gd name="T13" fmla="*/ 2147483647 h 40"/>
                  <a:gd name="T14" fmla="*/ 2147483647 w 54"/>
                  <a:gd name="T15" fmla="*/ 2147483647 h 40"/>
                  <a:gd name="T16" fmla="*/ 2147483647 w 54"/>
                  <a:gd name="T17" fmla="*/ 2147483647 h 40"/>
                  <a:gd name="T18" fmla="*/ 2147483647 w 54"/>
                  <a:gd name="T19" fmla="*/ 2147483647 h 40"/>
                  <a:gd name="T20" fmla="*/ 2147483647 w 54"/>
                  <a:gd name="T21" fmla="*/ 2147483647 h 40"/>
                  <a:gd name="T22" fmla="*/ 2147483647 w 54"/>
                  <a:gd name="T23" fmla="*/ 2147483647 h 40"/>
                  <a:gd name="T24" fmla="*/ 2147483647 w 54"/>
                  <a:gd name="T25" fmla="*/ 2147483647 h 40"/>
                  <a:gd name="T26" fmla="*/ 2147483647 w 54"/>
                  <a:gd name="T27" fmla="*/ 2147483647 h 40"/>
                  <a:gd name="T28" fmla="*/ 2147483647 w 54"/>
                  <a:gd name="T29" fmla="*/ 2147483647 h 40"/>
                  <a:gd name="T30" fmla="*/ 2147483647 w 54"/>
                  <a:gd name="T31" fmla="*/ 214748364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5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147483647 w 149"/>
                  <a:gd name="T3" fmla="*/ 2147483647 h 704"/>
                  <a:gd name="T4" fmla="*/ 2147483647 w 149"/>
                  <a:gd name="T5" fmla="*/ 2147483647 h 704"/>
                  <a:gd name="T6" fmla="*/ 2147483647 w 149"/>
                  <a:gd name="T7" fmla="*/ 2147483647 h 704"/>
                  <a:gd name="T8" fmla="*/ 2147483647 w 149"/>
                  <a:gd name="T9" fmla="*/ 2147483647 h 704"/>
                  <a:gd name="T10" fmla="*/ 2147483647 w 149"/>
                  <a:gd name="T11" fmla="*/ 2147483647 h 704"/>
                  <a:gd name="T12" fmla="*/ 2147483647 w 149"/>
                  <a:gd name="T13" fmla="*/ 2147483647 h 704"/>
                  <a:gd name="T14" fmla="*/ 2147483647 w 149"/>
                  <a:gd name="T15" fmla="*/ 2147483647 h 704"/>
                  <a:gd name="T16" fmla="*/ 2147483647 w 149"/>
                  <a:gd name="T17" fmla="*/ 2147483647 h 704"/>
                  <a:gd name="T18" fmla="*/ 2147483647 w 149"/>
                  <a:gd name="T19" fmla="*/ 2147483647 h 704"/>
                  <a:gd name="T20" fmla="*/ 2147483647 w 149"/>
                  <a:gd name="T21" fmla="*/ 2147483647 h 704"/>
                  <a:gd name="T22" fmla="*/ 2147483647 w 149"/>
                  <a:gd name="T23" fmla="*/ 2147483647 h 704"/>
                  <a:gd name="T24" fmla="*/ 2147483647 w 149"/>
                  <a:gd name="T25" fmla="*/ 2147483647 h 704"/>
                  <a:gd name="T26" fmla="*/ 2147483647 w 149"/>
                  <a:gd name="T27" fmla="*/ 2147483647 h 704"/>
                  <a:gd name="T28" fmla="*/ 2147483647 w 149"/>
                  <a:gd name="T29" fmla="*/ 2147483647 h 704"/>
                  <a:gd name="T30" fmla="*/ 2147483647 w 149"/>
                  <a:gd name="T31" fmla="*/ 2147483647 h 704"/>
                  <a:gd name="T32" fmla="*/ 2147483647 w 149"/>
                  <a:gd name="T33" fmla="*/ 2147483647 h 704"/>
                  <a:gd name="T34" fmla="*/ 2147483647 w 149"/>
                  <a:gd name="T35" fmla="*/ 2147483647 h 704"/>
                  <a:gd name="T36" fmla="*/ 2147483647 w 149"/>
                  <a:gd name="T37" fmla="*/ 2147483647 h 704"/>
                  <a:gd name="T38" fmla="*/ 2147483647 w 149"/>
                  <a:gd name="T39" fmla="*/ 2147483647 h 704"/>
                  <a:gd name="T40" fmla="*/ 2147483647 w 149"/>
                  <a:gd name="T41" fmla="*/ 2147483647 h 704"/>
                  <a:gd name="T42" fmla="*/ 2147483647 w 149"/>
                  <a:gd name="T43" fmla="*/ 2147483647 h 704"/>
                  <a:gd name="T44" fmla="*/ 2147483647 w 149"/>
                  <a:gd name="T45" fmla="*/ 2147483647 h 704"/>
                  <a:gd name="T46" fmla="*/ 2147483647 w 149"/>
                  <a:gd name="T47" fmla="*/ 2147483647 h 704"/>
                  <a:gd name="T48" fmla="*/ 2147483647 w 149"/>
                  <a:gd name="T49" fmla="*/ 2147483647 h 704"/>
                  <a:gd name="T50" fmla="*/ 2147483647 w 149"/>
                  <a:gd name="T51" fmla="*/ 2147483647 h 704"/>
                  <a:gd name="T52" fmla="*/ 2147483647 w 149"/>
                  <a:gd name="T53" fmla="*/ 2147483647 h 704"/>
                  <a:gd name="T54" fmla="*/ 2147483647 w 149"/>
                  <a:gd name="T55" fmla="*/ 2147483647 h 704"/>
                  <a:gd name="T56" fmla="*/ 2147483647 w 149"/>
                  <a:gd name="T57" fmla="*/ 2147483647 h 704"/>
                  <a:gd name="T58" fmla="*/ 2147483647 w 149"/>
                  <a:gd name="T59" fmla="*/ 2147483647 h 704"/>
                  <a:gd name="T60" fmla="*/ 2147483647 w 149"/>
                  <a:gd name="T61" fmla="*/ 2147483647 h 704"/>
                  <a:gd name="T62" fmla="*/ 2147483647 w 149"/>
                  <a:gd name="T63" fmla="*/ 2147483647 h 704"/>
                  <a:gd name="T64" fmla="*/ 2147483647 w 149"/>
                  <a:gd name="T65" fmla="*/ 2147483647 h 704"/>
                  <a:gd name="T66" fmla="*/ 2147483647 w 149"/>
                  <a:gd name="T67" fmla="*/ 2147483647 h 704"/>
                  <a:gd name="T68" fmla="*/ 2147483647 w 149"/>
                  <a:gd name="T69" fmla="*/ 2147483647 h 704"/>
                  <a:gd name="T70" fmla="*/ 2147483647 w 149"/>
                  <a:gd name="T71" fmla="*/ 2147483647 h 704"/>
                  <a:gd name="T72" fmla="*/ 2147483647 w 149"/>
                  <a:gd name="T73" fmla="*/ 2147483647 h 704"/>
                  <a:gd name="T74" fmla="*/ 2147483647 w 149"/>
                  <a:gd name="T75" fmla="*/ 2147483647 h 704"/>
                  <a:gd name="T76" fmla="*/ 2147483647 w 149"/>
                  <a:gd name="T77" fmla="*/ 2147483647 h 704"/>
                  <a:gd name="T78" fmla="*/ 2147483647 w 149"/>
                  <a:gd name="T79" fmla="*/ 2147483647 h 704"/>
                  <a:gd name="T80" fmla="*/ 2147483647 w 149"/>
                  <a:gd name="T81" fmla="*/ 214748364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7 w 128"/>
                <a:gd name="T1" fmla="*/ 0 h 217"/>
                <a:gd name="T2" fmla="*/ 2147483647 w 128"/>
                <a:gd name="T3" fmla="*/ 2147483647 h 217"/>
                <a:gd name="T4" fmla="*/ 2147483647 w 128"/>
                <a:gd name="T5" fmla="*/ 2147483647 h 217"/>
                <a:gd name="T6" fmla="*/ 2147483647 w 128"/>
                <a:gd name="T7" fmla="*/ 2147483647 h 217"/>
                <a:gd name="T8" fmla="*/ 2147483647 w 128"/>
                <a:gd name="T9" fmla="*/ 2147483647 h 217"/>
                <a:gd name="T10" fmla="*/ 2147483647 w 128"/>
                <a:gd name="T11" fmla="*/ 2147483647 h 217"/>
                <a:gd name="T12" fmla="*/ 2147483647 w 128"/>
                <a:gd name="T13" fmla="*/ 2147483647 h 217"/>
                <a:gd name="T14" fmla="*/ 2147483647 w 128"/>
                <a:gd name="T15" fmla="*/ 2147483647 h 217"/>
                <a:gd name="T16" fmla="*/ 2147483647 w 128"/>
                <a:gd name="T17" fmla="*/ 2147483647 h 217"/>
                <a:gd name="T18" fmla="*/ 2147483647 w 128"/>
                <a:gd name="T19" fmla="*/ 2147483647 h 217"/>
                <a:gd name="T20" fmla="*/ 2147483647 w 128"/>
                <a:gd name="T21" fmla="*/ 2147483647 h 217"/>
                <a:gd name="T22" fmla="*/ 2147483647 w 128"/>
                <a:gd name="T23" fmla="*/ 2147483647 h 217"/>
                <a:gd name="T24" fmla="*/ 2147483647 w 128"/>
                <a:gd name="T25" fmla="*/ 2147483647 h 217"/>
                <a:gd name="T26" fmla="*/ 2147483647 w 128"/>
                <a:gd name="T27" fmla="*/ 2147483647 h 217"/>
                <a:gd name="T28" fmla="*/ 2147483647 w 128"/>
                <a:gd name="T29" fmla="*/ 2147483647 h 217"/>
                <a:gd name="T30" fmla="*/ 0 w 128"/>
                <a:gd name="T31" fmla="*/ 2147483647 h 217"/>
                <a:gd name="T32" fmla="*/ 2147483647 w 128"/>
                <a:gd name="T33" fmla="*/ 2147483647 h 217"/>
                <a:gd name="T34" fmla="*/ 2147483647 w 128"/>
                <a:gd name="T35" fmla="*/ 2147483647 h 217"/>
                <a:gd name="T36" fmla="*/ 2147483647 w 128"/>
                <a:gd name="T37" fmla="*/ 2147483647 h 217"/>
                <a:gd name="T38" fmla="*/ 2147483647 w 128"/>
                <a:gd name="T39" fmla="*/ 2147483647 h 217"/>
                <a:gd name="T40" fmla="*/ 2147483647 w 128"/>
                <a:gd name="T41" fmla="*/ 2147483647 h 217"/>
                <a:gd name="T42" fmla="*/ 2147483647 w 128"/>
                <a:gd name="T43" fmla="*/ 2147483647 h 217"/>
                <a:gd name="T44" fmla="*/ 2147483647 w 128"/>
                <a:gd name="T45" fmla="*/ 2147483647 h 217"/>
                <a:gd name="T46" fmla="*/ 2147483647 w 128"/>
                <a:gd name="T47" fmla="*/ 2147483647 h 217"/>
                <a:gd name="T48" fmla="*/ 214748364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7 w 117"/>
                <a:gd name="T1" fmla="*/ 0 h 132"/>
                <a:gd name="T2" fmla="*/ 0 w 117"/>
                <a:gd name="T3" fmla="*/ 2147483647 h 132"/>
                <a:gd name="T4" fmla="*/ 2147483647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2147483647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7 w 29"/>
                <a:gd name="T1" fmla="*/ 0 h 77"/>
                <a:gd name="T2" fmla="*/ 2147483647 w 29"/>
                <a:gd name="T3" fmla="*/ 0 h 77"/>
                <a:gd name="T4" fmla="*/ 2147483647 w 29"/>
                <a:gd name="T5" fmla="*/ 2147483647 h 77"/>
                <a:gd name="T6" fmla="*/ 2147483647 w 29"/>
                <a:gd name="T7" fmla="*/ 2147483647 h 77"/>
                <a:gd name="T8" fmla="*/ 2147483647 w 29"/>
                <a:gd name="T9" fmla="*/ 2147483647 h 77"/>
                <a:gd name="T10" fmla="*/ 2147483647 w 29"/>
                <a:gd name="T11" fmla="*/ 2147483647 h 77"/>
                <a:gd name="T12" fmla="*/ 0 w 29"/>
                <a:gd name="T13" fmla="*/ 2147483647 h 77"/>
                <a:gd name="T14" fmla="*/ 2147483647 w 29"/>
                <a:gd name="T15" fmla="*/ 2147483647 h 77"/>
                <a:gd name="T16" fmla="*/ 2147483647 w 29"/>
                <a:gd name="T17" fmla="*/ 2147483647 h 77"/>
                <a:gd name="T18" fmla="*/ 2147483647 w 29"/>
                <a:gd name="T19" fmla="*/ 2147483647 h 77"/>
                <a:gd name="T20" fmla="*/ 2147483647 w 29"/>
                <a:gd name="T21" fmla="*/ 2147483647 h 77"/>
                <a:gd name="T22" fmla="*/ 2147483647 w 29"/>
                <a:gd name="T23" fmla="*/ 2147483647 h 77"/>
                <a:gd name="T24" fmla="*/ 21474836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4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4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6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8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1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6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0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7 h 237"/>
                <a:gd name="T4" fmla="*/ 2147483647 w 257"/>
                <a:gd name="T5" fmla="*/ 2147483647 h 237"/>
                <a:gd name="T6" fmla="*/ 2147483647 w 257"/>
                <a:gd name="T7" fmla="*/ 2147483647 h 237"/>
                <a:gd name="T8" fmla="*/ 2147483647 w 257"/>
                <a:gd name="T9" fmla="*/ 2147483647 h 237"/>
                <a:gd name="T10" fmla="*/ 2147483647 w 257"/>
                <a:gd name="T11" fmla="*/ 2147483647 h 237"/>
                <a:gd name="T12" fmla="*/ 2147483647 w 257"/>
                <a:gd name="T13" fmla="*/ 2147483647 h 237"/>
                <a:gd name="T14" fmla="*/ 2147483647 w 257"/>
                <a:gd name="T15" fmla="*/ 2147483647 h 237"/>
                <a:gd name="T16" fmla="*/ 2147483647 w 257"/>
                <a:gd name="T17" fmla="*/ 2147483647 h 237"/>
                <a:gd name="T18" fmla="*/ 2147483647 w 257"/>
                <a:gd name="T19" fmla="*/ 2147483647 h 237"/>
                <a:gd name="T20" fmla="*/ 2147483647 w 257"/>
                <a:gd name="T21" fmla="*/ 2147483647 h 237"/>
                <a:gd name="T22" fmla="*/ 2147483647 w 257"/>
                <a:gd name="T23" fmla="*/ 2147483647 h 237"/>
                <a:gd name="T24" fmla="*/ 2147483647 w 257"/>
                <a:gd name="T25" fmla="*/ 2147483647 h 237"/>
                <a:gd name="T26" fmla="*/ 2147483647 w 257"/>
                <a:gd name="T27" fmla="*/ 2147483647 h 237"/>
                <a:gd name="T28" fmla="*/ 2147483647 w 257"/>
                <a:gd name="T29" fmla="*/ 2147483647 h 237"/>
                <a:gd name="T30" fmla="*/ 2147483647 w 257"/>
                <a:gd name="T31" fmla="*/ 2147483647 h 237"/>
                <a:gd name="T32" fmla="*/ 2147483647 w 257"/>
                <a:gd name="T33" fmla="*/ 2147483647 h 237"/>
                <a:gd name="T34" fmla="*/ 2147483647 w 257"/>
                <a:gd name="T35" fmla="*/ 2147483647 h 237"/>
                <a:gd name="T36" fmla="*/ 2147483647 w 257"/>
                <a:gd name="T37" fmla="*/ 2147483647 h 237"/>
                <a:gd name="T38" fmla="*/ 2147483647 w 257"/>
                <a:gd name="T39" fmla="*/ 2147483647 h 237"/>
                <a:gd name="T40" fmla="*/ 2147483647 w 257"/>
                <a:gd name="T41" fmla="*/ 2147483647 h 237"/>
                <a:gd name="T42" fmla="*/ 2147483647 w 257"/>
                <a:gd name="T43" fmla="*/ 2147483647 h 237"/>
                <a:gd name="T44" fmla="*/ 2147483647 w 257"/>
                <a:gd name="T45" fmla="*/ 2147483647 h 237"/>
                <a:gd name="T46" fmla="*/ 2147483647 w 257"/>
                <a:gd name="T47" fmla="*/ 2147483647 h 237"/>
                <a:gd name="T48" fmla="*/ 2147483647 w 257"/>
                <a:gd name="T49" fmla="*/ 2147483647 h 237"/>
                <a:gd name="T50" fmla="*/ 2147483647 w 257"/>
                <a:gd name="T51" fmla="*/ 2147483647 h 237"/>
                <a:gd name="T52" fmla="*/ 2147483647 w 257"/>
                <a:gd name="T53" fmla="*/ 2147483647 h 237"/>
                <a:gd name="T54" fmla="*/ 2147483647 w 257"/>
                <a:gd name="T55" fmla="*/ 2147483647 h 237"/>
                <a:gd name="T56" fmla="*/ 2147483647 w 257"/>
                <a:gd name="T57" fmla="*/ 2147483647 h 237"/>
                <a:gd name="T58" fmla="*/ 2147483647 w 257"/>
                <a:gd name="T59" fmla="*/ 2147483647 h 237"/>
                <a:gd name="T60" fmla="*/ 2147483647 w 257"/>
                <a:gd name="T61" fmla="*/ 2147483647 h 237"/>
                <a:gd name="T62" fmla="*/ 2147483647 w 257"/>
                <a:gd name="T63" fmla="*/ 21474836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7 w 124"/>
                <a:gd name="T1" fmla="*/ 0 h 110"/>
                <a:gd name="T2" fmla="*/ 2147483647 w 124"/>
                <a:gd name="T3" fmla="*/ 2147483647 h 110"/>
                <a:gd name="T4" fmla="*/ 2147483647 w 124"/>
                <a:gd name="T5" fmla="*/ 2147483647 h 110"/>
                <a:gd name="T6" fmla="*/ 2147483647 w 124"/>
                <a:gd name="T7" fmla="*/ 2147483647 h 110"/>
                <a:gd name="T8" fmla="*/ 2147483647 w 124"/>
                <a:gd name="T9" fmla="*/ 2147483647 h 110"/>
                <a:gd name="T10" fmla="*/ 2147483647 w 124"/>
                <a:gd name="T11" fmla="*/ 2147483647 h 110"/>
                <a:gd name="T12" fmla="*/ 2147483647 w 124"/>
                <a:gd name="T13" fmla="*/ 2147483647 h 110"/>
                <a:gd name="T14" fmla="*/ 2147483647 w 124"/>
                <a:gd name="T15" fmla="*/ 2147483647 h 110"/>
                <a:gd name="T16" fmla="*/ 2147483647 w 124"/>
                <a:gd name="T17" fmla="*/ 2147483647 h 110"/>
                <a:gd name="T18" fmla="*/ 0 w 124"/>
                <a:gd name="T19" fmla="*/ 2147483647 h 110"/>
                <a:gd name="T20" fmla="*/ 2147483647 w 124"/>
                <a:gd name="T21" fmla="*/ 2147483647 h 110"/>
                <a:gd name="T22" fmla="*/ 2147483647 w 124"/>
                <a:gd name="T23" fmla="*/ 2147483647 h 110"/>
                <a:gd name="T24" fmla="*/ 2147483647 w 124"/>
                <a:gd name="T25" fmla="*/ 2147483647 h 110"/>
                <a:gd name="T26" fmla="*/ 2147483647 w 124"/>
                <a:gd name="T27" fmla="*/ 2147483647 h 110"/>
                <a:gd name="T28" fmla="*/ 2147483647 w 124"/>
                <a:gd name="T29" fmla="*/ 2147483647 h 110"/>
                <a:gd name="T30" fmla="*/ 2147483647 w 124"/>
                <a:gd name="T31" fmla="*/ 2147483647 h 110"/>
                <a:gd name="T32" fmla="*/ 2147483647 w 124"/>
                <a:gd name="T33" fmla="*/ 2147483647 h 110"/>
                <a:gd name="T34" fmla="*/ 2147483647 w 124"/>
                <a:gd name="T35" fmla="*/ 2147483647 h 110"/>
                <a:gd name="T36" fmla="*/ 2147483647 w 124"/>
                <a:gd name="T37" fmla="*/ 2147483647 h 110"/>
                <a:gd name="T38" fmla="*/ 2147483647 w 124"/>
                <a:gd name="T39" fmla="*/ 2147483647 h 110"/>
                <a:gd name="T40" fmla="*/ 2147483647 w 124"/>
                <a:gd name="T41" fmla="*/ 2147483647 h 110"/>
                <a:gd name="T42" fmla="*/ 2147483647 w 124"/>
                <a:gd name="T43" fmla="*/ 2147483647 h 110"/>
                <a:gd name="T44" fmla="*/ 2147483647 w 124"/>
                <a:gd name="T45" fmla="*/ 2147483647 h 110"/>
                <a:gd name="T46" fmla="*/ 2147483647 w 124"/>
                <a:gd name="T47" fmla="*/ 2147483647 h 110"/>
                <a:gd name="T48" fmla="*/ 2147483647 w 124"/>
                <a:gd name="T49" fmla="*/ 2147483647 h 110"/>
                <a:gd name="T50" fmla="*/ 2147483647 w 124"/>
                <a:gd name="T51" fmla="*/ 2147483647 h 110"/>
                <a:gd name="T52" fmla="*/ 2147483647 w 124"/>
                <a:gd name="T53" fmla="*/ 2147483647 h 110"/>
                <a:gd name="T54" fmla="*/ 2147483647 w 124"/>
                <a:gd name="T55" fmla="*/ 2147483647 h 110"/>
                <a:gd name="T56" fmla="*/ 2147483647 w 124"/>
                <a:gd name="T57" fmla="*/ 2147483647 h 110"/>
                <a:gd name="T58" fmla="*/ 214748364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7 w 46"/>
                <a:gd name="T1" fmla="*/ 0 h 94"/>
                <a:gd name="T2" fmla="*/ 2147483647 w 46"/>
                <a:gd name="T3" fmla="*/ 2147483647 h 94"/>
                <a:gd name="T4" fmla="*/ 2147483647 w 46"/>
                <a:gd name="T5" fmla="*/ 2147483647 h 94"/>
                <a:gd name="T6" fmla="*/ 2147483647 w 46"/>
                <a:gd name="T7" fmla="*/ 2147483647 h 94"/>
                <a:gd name="T8" fmla="*/ 0 w 46"/>
                <a:gd name="T9" fmla="*/ 2147483647 h 94"/>
                <a:gd name="T10" fmla="*/ 2147483647 w 46"/>
                <a:gd name="T11" fmla="*/ 2147483647 h 94"/>
                <a:gd name="T12" fmla="*/ 2147483647 w 46"/>
                <a:gd name="T13" fmla="*/ 2147483647 h 94"/>
                <a:gd name="T14" fmla="*/ 2147483647 w 46"/>
                <a:gd name="T15" fmla="*/ 2147483647 h 94"/>
                <a:gd name="T16" fmla="*/ 2147483647 w 46"/>
                <a:gd name="T17" fmla="*/ 2147483647 h 94"/>
                <a:gd name="T18" fmla="*/ 2147483647 w 46"/>
                <a:gd name="T19" fmla="*/ 2147483647 h 94"/>
                <a:gd name="T20" fmla="*/ 2147483647 w 46"/>
                <a:gd name="T21" fmla="*/ 2147483647 h 94"/>
                <a:gd name="T22" fmla="*/ 2147483647 w 46"/>
                <a:gd name="T23" fmla="*/ 2147483647 h 94"/>
                <a:gd name="T24" fmla="*/ 21474836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7 w 149"/>
                <a:gd name="T3" fmla="*/ 2147483647 h 704"/>
                <a:gd name="T4" fmla="*/ 2147483647 w 149"/>
                <a:gd name="T5" fmla="*/ 2147483647 h 704"/>
                <a:gd name="T6" fmla="*/ 2147483647 w 149"/>
                <a:gd name="T7" fmla="*/ 2147483647 h 704"/>
                <a:gd name="T8" fmla="*/ 2147483647 w 149"/>
                <a:gd name="T9" fmla="*/ 2147483647 h 704"/>
                <a:gd name="T10" fmla="*/ 2147483647 w 149"/>
                <a:gd name="T11" fmla="*/ 2147483647 h 704"/>
                <a:gd name="T12" fmla="*/ 2147483647 w 149"/>
                <a:gd name="T13" fmla="*/ 2147483647 h 704"/>
                <a:gd name="T14" fmla="*/ 2147483647 w 149"/>
                <a:gd name="T15" fmla="*/ 2147483647 h 704"/>
                <a:gd name="T16" fmla="*/ 2147483647 w 149"/>
                <a:gd name="T17" fmla="*/ 2147483647 h 704"/>
                <a:gd name="T18" fmla="*/ 2147483647 w 149"/>
                <a:gd name="T19" fmla="*/ 2147483647 h 704"/>
                <a:gd name="T20" fmla="*/ 2147483647 w 149"/>
                <a:gd name="T21" fmla="*/ 2147483647 h 704"/>
                <a:gd name="T22" fmla="*/ 2147483647 w 149"/>
                <a:gd name="T23" fmla="*/ 2147483647 h 704"/>
                <a:gd name="T24" fmla="*/ 2147483647 w 149"/>
                <a:gd name="T25" fmla="*/ 2147483647 h 704"/>
                <a:gd name="T26" fmla="*/ 2147483647 w 149"/>
                <a:gd name="T27" fmla="*/ 2147483647 h 704"/>
                <a:gd name="T28" fmla="*/ 2147483647 w 149"/>
                <a:gd name="T29" fmla="*/ 2147483647 h 704"/>
                <a:gd name="T30" fmla="*/ 2147483647 w 149"/>
                <a:gd name="T31" fmla="*/ 2147483647 h 704"/>
                <a:gd name="T32" fmla="*/ 2147483647 w 149"/>
                <a:gd name="T33" fmla="*/ 2147483647 h 704"/>
                <a:gd name="T34" fmla="*/ 2147483647 w 149"/>
                <a:gd name="T35" fmla="*/ 2147483647 h 704"/>
                <a:gd name="T36" fmla="*/ 2147483647 w 149"/>
                <a:gd name="T37" fmla="*/ 2147483647 h 704"/>
                <a:gd name="T38" fmla="*/ 2147483647 w 149"/>
                <a:gd name="T39" fmla="*/ 2147483647 h 704"/>
                <a:gd name="T40" fmla="*/ 2147483647 w 149"/>
                <a:gd name="T41" fmla="*/ 2147483647 h 704"/>
                <a:gd name="T42" fmla="*/ 2147483647 w 149"/>
                <a:gd name="T43" fmla="*/ 2147483647 h 704"/>
                <a:gd name="T44" fmla="*/ 2147483647 w 149"/>
                <a:gd name="T45" fmla="*/ 2147483647 h 704"/>
                <a:gd name="T46" fmla="*/ 2147483647 w 149"/>
                <a:gd name="T47" fmla="*/ 2147483647 h 704"/>
                <a:gd name="T48" fmla="*/ 2147483647 w 149"/>
                <a:gd name="T49" fmla="*/ 2147483647 h 704"/>
                <a:gd name="T50" fmla="*/ 2147483647 w 149"/>
                <a:gd name="T51" fmla="*/ 2147483647 h 704"/>
                <a:gd name="T52" fmla="*/ 2147483647 w 149"/>
                <a:gd name="T53" fmla="*/ 2147483647 h 704"/>
                <a:gd name="T54" fmla="*/ 2147483647 w 149"/>
                <a:gd name="T55" fmla="*/ 2147483647 h 704"/>
                <a:gd name="T56" fmla="*/ 2147483647 w 149"/>
                <a:gd name="T57" fmla="*/ 2147483647 h 704"/>
                <a:gd name="T58" fmla="*/ 2147483647 w 149"/>
                <a:gd name="T59" fmla="*/ 2147483647 h 704"/>
                <a:gd name="T60" fmla="*/ 2147483647 w 149"/>
                <a:gd name="T61" fmla="*/ 2147483647 h 704"/>
                <a:gd name="T62" fmla="*/ 2147483647 w 149"/>
                <a:gd name="T63" fmla="*/ 2147483647 h 704"/>
                <a:gd name="T64" fmla="*/ 2147483647 w 149"/>
                <a:gd name="T65" fmla="*/ 2147483647 h 704"/>
                <a:gd name="T66" fmla="*/ 2147483647 w 149"/>
                <a:gd name="T67" fmla="*/ 2147483647 h 704"/>
                <a:gd name="T68" fmla="*/ 2147483647 w 149"/>
                <a:gd name="T69" fmla="*/ 2147483647 h 704"/>
                <a:gd name="T70" fmla="*/ 2147483647 w 149"/>
                <a:gd name="T71" fmla="*/ 2147483647 h 704"/>
                <a:gd name="T72" fmla="*/ 2147483647 w 149"/>
                <a:gd name="T73" fmla="*/ 2147483647 h 704"/>
                <a:gd name="T74" fmla="*/ 2147483647 w 149"/>
                <a:gd name="T75" fmla="*/ 2147483647 h 704"/>
                <a:gd name="T76" fmla="*/ 2147483647 w 149"/>
                <a:gd name="T77" fmla="*/ 2147483647 h 704"/>
                <a:gd name="T78" fmla="*/ 2147483647 w 149"/>
                <a:gd name="T79" fmla="*/ 2147483647 h 704"/>
                <a:gd name="T80" fmla="*/ 2147483647 w 149"/>
                <a:gd name="T81" fmla="*/ 2147483647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8B962-F1A3-4A57-B4F7-F750082A25E3}" type="datetimeFigureOut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EF77-D1AE-4E5E-A1AA-729BEB96AC60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1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6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7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2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7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1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84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86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0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254000" y="254000"/>
            <a:ext cx="8636000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17" name="Ryhmä 16"/>
          <p:cNvGrpSpPr/>
          <p:nvPr userDrawn="1"/>
        </p:nvGrpSpPr>
        <p:grpSpPr bwMode="black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4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4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" name="TextBox 51"/>
          <p:cNvSpPr txBox="1"/>
          <p:nvPr userDrawn="1"/>
        </p:nvSpPr>
        <p:spPr>
          <a:xfrm>
            <a:off x="6011863" y="6165850"/>
            <a:ext cx="1489075" cy="4318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8C8A87"/>
                </a:solidFill>
                <a:latin typeface="Arial"/>
                <a:ea typeface="+mn-ea"/>
                <a:cs typeface="Arial" charset="0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7765E16-F12A-48D5-AB61-B465B695D6F6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C37C2E3-3052-499E-872F-D60A1562166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74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" name="TextBox 29"/>
          <p:cNvSpPr txBox="1"/>
          <p:nvPr userDrawn="1"/>
        </p:nvSpPr>
        <p:spPr>
          <a:xfrm>
            <a:off x="6011863" y="6165850"/>
            <a:ext cx="1489075" cy="4318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8C8A87"/>
                </a:solidFill>
                <a:latin typeface="Arial"/>
                <a:ea typeface="+mn-ea"/>
                <a:cs typeface="Arial" charset="0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02D930-7686-43FB-BB01-C2194B17BC79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41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59C3-A6BF-43BD-BC42-1322CD07DF2E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2CDD-67A5-4052-80FF-998DB1270AF8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85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913D-B4E6-4E32-94D7-9C7E9D8AF0F3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A803-8870-4CD7-9A77-A35A739A6B3A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5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5C87-FBC7-4055-BC63-FCBE06D55D4A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746C-1A30-430C-B63F-844803E2C776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2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18CE-A24F-4A7C-9F03-5226E6312D5C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6A74-872A-4E84-AF39-C8E9987C6EC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26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32EE-7FE1-41A6-B1EA-55F9359F3599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5668-A632-4516-8C8B-682EC80EE7C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70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9185-4646-441A-B8BB-BC1642605174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5117-3FE2-4DA6-AF70-1E7B02C9B455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7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 b="1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grpSp>
        <p:nvGrpSpPr>
          <p:cNvPr id="19" name="Ryhmä 18"/>
          <p:cNvGrpSpPr/>
          <p:nvPr userDrawn="1"/>
        </p:nvGrpSpPr>
        <p:grpSpPr bwMode="black">
          <a:xfrm>
            <a:off x="252000" y="250723"/>
            <a:ext cx="2179464" cy="2042651"/>
            <a:chOff x="1311275" y="373063"/>
            <a:chExt cx="6524625" cy="6115050"/>
          </a:xfrm>
          <a:solidFill>
            <a:srgbClr val="00BD9D"/>
          </a:solidFill>
        </p:grpSpPr>
        <p:sp>
          <p:nvSpPr>
            <p:cNvPr id="20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3" name="Picture 9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B38F-D530-4577-B071-77A6DF5BFF0E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34BB-7238-43CA-AE58-BE2547FF3EA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49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TextBox 51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D858C8-F9EB-471E-8CF8-17733F1AE6C0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7D8818-3FE7-4D4B-9479-AFF7EF59B843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1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TextBox 29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AD896C-F4CC-42FA-9AEF-93D3BE991478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3D68A8-51EA-44E6-95E5-1DA01383195D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15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4B15-8FA9-492E-A8D5-2E4D30EADC14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68A8-3F97-4DDF-98A7-3EEC5303D9F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9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2917-B6CE-4DAD-BC42-C5678103486F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7AEA-81D8-4D80-BEBF-F5F15ECD9CC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27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D4CE-6D48-400E-8A70-2BF232A8BA47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6307-D245-499E-A93F-2F8A6C96BFD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17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B522-6743-4573-8A77-ECCD430071D1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983D-A491-4385-8BDF-C5CC431044CA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68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0345-4437-48F6-98BE-7C392FA63AEC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6A2B-EB72-40B6-8D80-A85B1FE2FB79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66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F8A7-C7AD-468A-9089-C40A9626B491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D562-9AC5-4D69-8CBB-1FBAE24A814C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5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9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4895-2660-482F-87DB-0207C0A67DDB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CDB5-E672-4F54-9C12-3DF3ADCBC634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4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SUBHEADING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" name="Ryhmä 9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00BD9D"/>
          </a:solidFill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52981173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A659-77B8-4C0E-9E25-19718278EE05}" type="slidenum">
              <a:rPr lang="en-US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80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C823-8851-4ED1-A080-BBA43A70E936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21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075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3518-855E-4CD7-9644-ADDEECBA3D5A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71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5.6.2009</a:t>
            </a:r>
            <a:endParaRPr lang="fr-FR">
              <a:solidFill>
                <a:srgbClr val="8C8A87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8C8A87"/>
                </a:solidFill>
              </a:rPr>
              <a:t>ercan.celikkayalar@satshp.fi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5EF-AE06-43C9-BD10-7613F4227889}" type="slidenum">
              <a:rPr lang="fr-FR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42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906 w 596"/>
                  <a:gd name="T1" fmla="*/ 20400 h 666"/>
                  <a:gd name="T2" fmla="*/ 324 w 596"/>
                  <a:gd name="T3" fmla="*/ 18788 h 666"/>
                  <a:gd name="T4" fmla="*/ 0 w 596"/>
                  <a:gd name="T5" fmla="*/ 15920 h 666"/>
                  <a:gd name="T6" fmla="*/ 226 w 596"/>
                  <a:gd name="T7" fmla="*/ 12241 h 666"/>
                  <a:gd name="T8" fmla="*/ 1400 w 596"/>
                  <a:gd name="T9" fmla="*/ 8328 h 666"/>
                  <a:gd name="T10" fmla="*/ 3847 w 596"/>
                  <a:gd name="T11" fmla="*/ 4624 h 666"/>
                  <a:gd name="T12" fmla="*/ 7953 w 596"/>
                  <a:gd name="T13" fmla="*/ 1706 h 666"/>
                  <a:gd name="T14" fmla="*/ 13815 w 596"/>
                  <a:gd name="T15" fmla="*/ 100 h 666"/>
                  <a:gd name="T16" fmla="*/ 21270 w 596"/>
                  <a:gd name="T17" fmla="*/ 497 h 666"/>
                  <a:gd name="T18" fmla="*/ 27098 w 596"/>
                  <a:gd name="T19" fmla="*/ 3759 h 666"/>
                  <a:gd name="T20" fmla="*/ 31003 w 596"/>
                  <a:gd name="T21" fmla="*/ 9104 h 666"/>
                  <a:gd name="T22" fmla="*/ 33086 w 596"/>
                  <a:gd name="T23" fmla="*/ 15642 h 666"/>
                  <a:gd name="T24" fmla="*/ 33305 w 596"/>
                  <a:gd name="T25" fmla="*/ 22547 h 666"/>
                  <a:gd name="T26" fmla="*/ 31683 w 596"/>
                  <a:gd name="T27" fmla="*/ 28944 h 666"/>
                  <a:gd name="T28" fmla="*/ 28373 w 596"/>
                  <a:gd name="T29" fmla="*/ 33887 h 666"/>
                  <a:gd name="T30" fmla="*/ 23350 w 596"/>
                  <a:gd name="T31" fmla="*/ 36536 h 666"/>
                  <a:gd name="T32" fmla="*/ 21771 w 596"/>
                  <a:gd name="T33" fmla="*/ 36302 h 666"/>
                  <a:gd name="T34" fmla="*/ 24672 w 596"/>
                  <a:gd name="T35" fmla="*/ 34012 h 666"/>
                  <a:gd name="T36" fmla="*/ 26973 w 596"/>
                  <a:gd name="T37" fmla="*/ 29985 h 666"/>
                  <a:gd name="T38" fmla="*/ 28474 w 596"/>
                  <a:gd name="T39" fmla="*/ 25009 h 666"/>
                  <a:gd name="T40" fmla="*/ 29098 w 596"/>
                  <a:gd name="T41" fmla="*/ 19579 h 666"/>
                  <a:gd name="T42" fmla="*/ 28774 w 596"/>
                  <a:gd name="T43" fmla="*/ 14215 h 666"/>
                  <a:gd name="T44" fmla="*/ 27152 w 596"/>
                  <a:gd name="T45" fmla="*/ 9590 h 666"/>
                  <a:gd name="T46" fmla="*/ 24222 w 596"/>
                  <a:gd name="T47" fmla="*/ 6174 h 666"/>
                  <a:gd name="T48" fmla="*/ 19098 w 596"/>
                  <a:gd name="T49" fmla="*/ 4121 h 666"/>
                  <a:gd name="T50" fmla="*/ 13762 w 596"/>
                  <a:gd name="T51" fmla="*/ 3360 h 666"/>
                  <a:gd name="T52" fmla="*/ 9734 w 596"/>
                  <a:gd name="T53" fmla="*/ 3902 h 666"/>
                  <a:gd name="T54" fmla="*/ 6779 w 596"/>
                  <a:gd name="T55" fmla="*/ 5563 h 666"/>
                  <a:gd name="T56" fmla="*/ 4697 w 596"/>
                  <a:gd name="T57" fmla="*/ 8203 h 666"/>
                  <a:gd name="T58" fmla="*/ 3176 w 596"/>
                  <a:gd name="T59" fmla="*/ 11340 h 666"/>
                  <a:gd name="T60" fmla="*/ 2225 w 596"/>
                  <a:gd name="T61" fmla="*/ 14975 h 666"/>
                  <a:gd name="T62" fmla="*/ 1577 w 596"/>
                  <a:gd name="T63" fmla="*/ 1869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405 h 237"/>
                  <a:gd name="T4" fmla="*/ 178 w 257"/>
                  <a:gd name="T5" fmla="*/ 2821 h 237"/>
                  <a:gd name="T6" fmla="*/ 315 w 257"/>
                  <a:gd name="T7" fmla="*/ 4228 h 237"/>
                  <a:gd name="T8" fmla="*/ 582 w 257"/>
                  <a:gd name="T9" fmla="*/ 5547 h 237"/>
                  <a:gd name="T10" fmla="*/ 978 w 257"/>
                  <a:gd name="T11" fmla="*/ 6726 h 237"/>
                  <a:gd name="T12" fmla="*/ 1455 w 257"/>
                  <a:gd name="T13" fmla="*/ 7961 h 237"/>
                  <a:gd name="T14" fmla="*/ 2048 w 257"/>
                  <a:gd name="T15" fmla="*/ 9101 h 237"/>
                  <a:gd name="T16" fmla="*/ 2755 w 257"/>
                  <a:gd name="T17" fmla="*/ 10055 h 237"/>
                  <a:gd name="T18" fmla="*/ 3628 w 257"/>
                  <a:gd name="T19" fmla="*/ 10963 h 237"/>
                  <a:gd name="T20" fmla="*/ 4650 w 257"/>
                  <a:gd name="T21" fmla="*/ 11742 h 237"/>
                  <a:gd name="T22" fmla="*/ 5746 w 257"/>
                  <a:gd name="T23" fmla="*/ 12374 h 237"/>
                  <a:gd name="T24" fmla="*/ 7094 w 257"/>
                  <a:gd name="T25" fmla="*/ 12876 h 237"/>
                  <a:gd name="T26" fmla="*/ 8554 w 257"/>
                  <a:gd name="T27" fmla="*/ 13203 h 237"/>
                  <a:gd name="T28" fmla="*/ 10189 w 257"/>
                  <a:gd name="T29" fmla="*/ 13383 h 237"/>
                  <a:gd name="T30" fmla="*/ 11911 w 257"/>
                  <a:gd name="T31" fmla="*/ 13329 h 237"/>
                  <a:gd name="T32" fmla="*/ 13915 w 257"/>
                  <a:gd name="T33" fmla="*/ 13102 h 237"/>
                  <a:gd name="T34" fmla="*/ 12129 w 257"/>
                  <a:gd name="T35" fmla="*/ 12820 h 237"/>
                  <a:gd name="T36" fmla="*/ 10549 w 257"/>
                  <a:gd name="T37" fmla="*/ 12428 h 237"/>
                  <a:gd name="T38" fmla="*/ 9212 w 257"/>
                  <a:gd name="T39" fmla="*/ 11967 h 237"/>
                  <a:gd name="T40" fmla="*/ 8016 w 257"/>
                  <a:gd name="T41" fmla="*/ 11516 h 237"/>
                  <a:gd name="T42" fmla="*/ 6921 w 257"/>
                  <a:gd name="T43" fmla="*/ 10889 h 237"/>
                  <a:gd name="T44" fmla="*/ 6068 w 257"/>
                  <a:gd name="T45" fmla="*/ 10282 h 237"/>
                  <a:gd name="T46" fmla="*/ 5261 w 257"/>
                  <a:gd name="T47" fmla="*/ 9547 h 237"/>
                  <a:gd name="T48" fmla="*/ 4550 w 257"/>
                  <a:gd name="T49" fmla="*/ 8740 h 237"/>
                  <a:gd name="T50" fmla="*/ 3895 w 257"/>
                  <a:gd name="T51" fmla="*/ 7961 h 237"/>
                  <a:gd name="T52" fmla="*/ 3313 w 257"/>
                  <a:gd name="T53" fmla="*/ 7053 h 237"/>
                  <a:gd name="T54" fmla="*/ 2828 w 257"/>
                  <a:gd name="T55" fmla="*/ 6049 h 237"/>
                  <a:gd name="T56" fmla="*/ 2335 w 257"/>
                  <a:gd name="T57" fmla="*/ 4960 h 237"/>
                  <a:gd name="T58" fmla="*/ 1777 w 257"/>
                  <a:gd name="T59" fmla="*/ 3901 h 237"/>
                  <a:gd name="T60" fmla="*/ 1240 w 257"/>
                  <a:gd name="T61" fmla="*/ 2646 h 237"/>
                  <a:gd name="T62" fmla="*/ 655 w 257"/>
                  <a:gd name="T63" fmla="*/ 1360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4282 w 124"/>
                  <a:gd name="T1" fmla="*/ 0 h 110"/>
                  <a:gd name="T2" fmla="*/ 6900 w 124"/>
                  <a:gd name="T3" fmla="*/ 6406 h 110"/>
                  <a:gd name="T4" fmla="*/ 6677 w 124"/>
                  <a:gd name="T5" fmla="*/ 6354 h 110"/>
                  <a:gd name="T6" fmla="*/ 5953 w 124"/>
                  <a:gd name="T7" fmla="*/ 6252 h 110"/>
                  <a:gd name="T8" fmla="*/ 4959 w 124"/>
                  <a:gd name="T9" fmla="*/ 6010 h 110"/>
                  <a:gd name="T10" fmla="*/ 3793 w 124"/>
                  <a:gd name="T11" fmla="*/ 5883 h 110"/>
                  <a:gd name="T12" fmla="*/ 2520 w 124"/>
                  <a:gd name="T13" fmla="*/ 5775 h 110"/>
                  <a:gd name="T14" fmla="*/ 1392 w 124"/>
                  <a:gd name="T15" fmla="*/ 5836 h 110"/>
                  <a:gd name="T16" fmla="*/ 505 w 124"/>
                  <a:gd name="T17" fmla="*/ 6067 h 110"/>
                  <a:gd name="T18" fmla="*/ 0 w 124"/>
                  <a:gd name="T19" fmla="*/ 6544 h 110"/>
                  <a:gd name="T20" fmla="*/ 226 w 124"/>
                  <a:gd name="T21" fmla="*/ 5836 h 110"/>
                  <a:gd name="T22" fmla="*/ 445 w 124"/>
                  <a:gd name="T23" fmla="*/ 5279 h 110"/>
                  <a:gd name="T24" fmla="*/ 894 w 124"/>
                  <a:gd name="T25" fmla="*/ 4883 h 110"/>
                  <a:gd name="T26" fmla="*/ 1392 w 124"/>
                  <a:gd name="T27" fmla="*/ 4514 h 110"/>
                  <a:gd name="T28" fmla="*/ 1997 w 124"/>
                  <a:gd name="T29" fmla="*/ 4278 h 110"/>
                  <a:gd name="T30" fmla="*/ 2620 w 124"/>
                  <a:gd name="T31" fmla="*/ 4222 h 110"/>
                  <a:gd name="T32" fmla="*/ 3288 w 124"/>
                  <a:gd name="T33" fmla="*/ 4222 h 110"/>
                  <a:gd name="T34" fmla="*/ 4012 w 124"/>
                  <a:gd name="T35" fmla="*/ 4407 h 110"/>
                  <a:gd name="T36" fmla="*/ 4057 w 124"/>
                  <a:gd name="T37" fmla="*/ 4222 h 110"/>
                  <a:gd name="T38" fmla="*/ 3878 w 124"/>
                  <a:gd name="T39" fmla="*/ 3330 h 110"/>
                  <a:gd name="T40" fmla="*/ 3733 w 124"/>
                  <a:gd name="T41" fmla="*/ 2259 h 110"/>
                  <a:gd name="T42" fmla="*/ 3612 w 124"/>
                  <a:gd name="T43" fmla="*/ 1788 h 110"/>
                  <a:gd name="T44" fmla="*/ 3514 w 124"/>
                  <a:gd name="T45" fmla="*/ 1788 h 110"/>
                  <a:gd name="T46" fmla="*/ 3389 w 124"/>
                  <a:gd name="T47" fmla="*/ 1727 h 110"/>
                  <a:gd name="T48" fmla="*/ 3288 w 124"/>
                  <a:gd name="T49" fmla="*/ 1553 h 110"/>
                  <a:gd name="T50" fmla="*/ 3163 w 124"/>
                  <a:gd name="T51" fmla="*/ 1367 h 110"/>
                  <a:gd name="T52" fmla="*/ 3163 w 124"/>
                  <a:gd name="T53" fmla="*/ 1127 h 110"/>
                  <a:gd name="T54" fmla="*/ 3288 w 124"/>
                  <a:gd name="T55" fmla="*/ 835 h 110"/>
                  <a:gd name="T56" fmla="*/ 3657 w 124"/>
                  <a:gd name="T57" fmla="*/ 478 h 110"/>
                  <a:gd name="T58" fmla="*/ 428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83 w 109"/>
                  <a:gd name="T3" fmla="*/ 44 h 156"/>
                  <a:gd name="T4" fmla="*/ 1020 w 109"/>
                  <a:gd name="T5" fmla="*/ 262 h 156"/>
                  <a:gd name="T6" fmla="*/ 2122 w 109"/>
                  <a:gd name="T7" fmla="*/ 658 h 156"/>
                  <a:gd name="T8" fmla="*/ 3313 w 109"/>
                  <a:gd name="T9" fmla="*/ 1297 h 156"/>
                  <a:gd name="T10" fmla="*/ 4462 w 109"/>
                  <a:gd name="T11" fmla="*/ 2400 h 156"/>
                  <a:gd name="T12" fmla="*/ 5516 w 109"/>
                  <a:gd name="T13" fmla="*/ 3864 h 156"/>
                  <a:gd name="T14" fmla="*/ 6154 w 109"/>
                  <a:gd name="T15" fmla="*/ 5879 h 156"/>
                  <a:gd name="T16" fmla="*/ 6255 w 109"/>
                  <a:gd name="T17" fmla="*/ 8495 h 156"/>
                  <a:gd name="T18" fmla="*/ 6017 w 109"/>
                  <a:gd name="T19" fmla="*/ 8495 h 156"/>
                  <a:gd name="T20" fmla="*/ 5689 w 109"/>
                  <a:gd name="T21" fmla="*/ 8495 h 156"/>
                  <a:gd name="T22" fmla="*/ 5336 w 109"/>
                  <a:gd name="T23" fmla="*/ 8495 h 156"/>
                  <a:gd name="T24" fmla="*/ 5006 w 109"/>
                  <a:gd name="T25" fmla="*/ 8397 h 156"/>
                  <a:gd name="T26" fmla="*/ 4644 w 109"/>
                  <a:gd name="T27" fmla="*/ 8321 h 156"/>
                  <a:gd name="T28" fmla="*/ 4235 w 109"/>
                  <a:gd name="T29" fmla="*/ 8179 h 156"/>
                  <a:gd name="T30" fmla="*/ 3778 w 109"/>
                  <a:gd name="T31" fmla="*/ 7901 h 156"/>
                  <a:gd name="T32" fmla="*/ 3313 w 109"/>
                  <a:gd name="T33" fmla="*/ 7561 h 156"/>
                  <a:gd name="T34" fmla="*/ 3032 w 109"/>
                  <a:gd name="T35" fmla="*/ 6858 h 156"/>
                  <a:gd name="T36" fmla="*/ 3032 w 109"/>
                  <a:gd name="T37" fmla="*/ 6041 h 156"/>
                  <a:gd name="T38" fmla="*/ 3214 w 109"/>
                  <a:gd name="T39" fmla="*/ 5241 h 156"/>
                  <a:gd name="T40" fmla="*/ 3394 w 109"/>
                  <a:gd name="T41" fmla="*/ 4360 h 156"/>
                  <a:gd name="T42" fmla="*/ 3214 w 109"/>
                  <a:gd name="T43" fmla="*/ 3379 h 156"/>
                  <a:gd name="T44" fmla="*/ 2758 w 109"/>
                  <a:gd name="T45" fmla="*/ 2356 h 156"/>
                  <a:gd name="T46" fmla="*/ 1782 w 109"/>
                  <a:gd name="T47" fmla="*/ 124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1740 w 46"/>
                  <a:gd name="T1" fmla="*/ 0 h 94"/>
                  <a:gd name="T2" fmla="*/ 1133 w 46"/>
                  <a:gd name="T3" fmla="*/ 2057 h 94"/>
                  <a:gd name="T4" fmla="*/ 853 w 46"/>
                  <a:gd name="T5" fmla="*/ 3377 h 94"/>
                  <a:gd name="T6" fmla="*/ 627 w 46"/>
                  <a:gd name="T7" fmla="*/ 4296 h 94"/>
                  <a:gd name="T8" fmla="*/ 0 w 46"/>
                  <a:gd name="T9" fmla="*/ 5112 h 94"/>
                  <a:gd name="T10" fmla="*/ 672 w 46"/>
                  <a:gd name="T11" fmla="*/ 4789 h 94"/>
                  <a:gd name="T12" fmla="*/ 1303 w 46"/>
                  <a:gd name="T13" fmla="*/ 4351 h 94"/>
                  <a:gd name="T14" fmla="*/ 1809 w 46"/>
                  <a:gd name="T15" fmla="*/ 3738 h 94"/>
                  <a:gd name="T16" fmla="*/ 2266 w 46"/>
                  <a:gd name="T17" fmla="*/ 3099 h 94"/>
                  <a:gd name="T18" fmla="*/ 2537 w 46"/>
                  <a:gd name="T19" fmla="*/ 2397 h 94"/>
                  <a:gd name="T20" fmla="*/ 2593 w 46"/>
                  <a:gd name="T21" fmla="*/ 1636 h 94"/>
                  <a:gd name="T22" fmla="*/ 2356 w 46"/>
                  <a:gd name="T23" fmla="*/ 800 h 94"/>
                  <a:gd name="T24" fmla="*/ 174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4 w 54"/>
                  <a:gd name="T3" fmla="*/ 56 h 40"/>
                  <a:gd name="T4" fmla="*/ 316 w 54"/>
                  <a:gd name="T5" fmla="*/ 182 h 40"/>
                  <a:gd name="T6" fmla="*/ 702 w 54"/>
                  <a:gd name="T7" fmla="*/ 466 h 40"/>
                  <a:gd name="T8" fmla="*/ 1140 w 54"/>
                  <a:gd name="T9" fmla="*/ 693 h 40"/>
                  <a:gd name="T10" fmla="*/ 1560 w 54"/>
                  <a:gd name="T11" fmla="*/ 875 h 40"/>
                  <a:gd name="T12" fmla="*/ 2053 w 54"/>
                  <a:gd name="T13" fmla="*/ 983 h 40"/>
                  <a:gd name="T14" fmla="*/ 2489 w 54"/>
                  <a:gd name="T15" fmla="*/ 1049 h 40"/>
                  <a:gd name="T16" fmla="*/ 2929 w 54"/>
                  <a:gd name="T17" fmla="*/ 923 h 40"/>
                  <a:gd name="T18" fmla="*/ 2873 w 54"/>
                  <a:gd name="T19" fmla="*/ 1438 h 40"/>
                  <a:gd name="T20" fmla="*/ 2711 w 54"/>
                  <a:gd name="T21" fmla="*/ 1904 h 40"/>
                  <a:gd name="T22" fmla="*/ 2391 w 54"/>
                  <a:gd name="T23" fmla="*/ 2212 h 40"/>
                  <a:gd name="T24" fmla="*/ 1996 w 54"/>
                  <a:gd name="T25" fmla="*/ 2313 h 40"/>
                  <a:gd name="T26" fmla="*/ 1516 w 54"/>
                  <a:gd name="T27" fmla="*/ 2259 h 40"/>
                  <a:gd name="T28" fmla="*/ 1022 w 54"/>
                  <a:gd name="T29" fmla="*/ 1847 h 40"/>
                  <a:gd name="T30" fmla="*/ 538 w 54"/>
                  <a:gd name="T31" fmla="*/ 11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14 w 149"/>
                  <a:gd name="T3" fmla="*/ 1325 h 704"/>
                  <a:gd name="T4" fmla="*/ 848 w 149"/>
                  <a:gd name="T5" fmla="*/ 3004 h 704"/>
                  <a:gd name="T6" fmla="*/ 1486 w 149"/>
                  <a:gd name="T7" fmla="*/ 5133 h 704"/>
                  <a:gd name="T8" fmla="*/ 2193 w 149"/>
                  <a:gd name="T9" fmla="*/ 7903 h 704"/>
                  <a:gd name="T10" fmla="*/ 3076 w 149"/>
                  <a:gd name="T11" fmla="*/ 11333 h 704"/>
                  <a:gd name="T12" fmla="*/ 3900 w 149"/>
                  <a:gd name="T13" fmla="*/ 15013 h 704"/>
                  <a:gd name="T14" fmla="*/ 4695 w 149"/>
                  <a:gd name="T15" fmla="*/ 19239 h 704"/>
                  <a:gd name="T16" fmla="*/ 5313 w 149"/>
                  <a:gd name="T17" fmla="*/ 24141 h 704"/>
                  <a:gd name="T18" fmla="*/ 5964 w 149"/>
                  <a:gd name="T19" fmla="*/ 29350 h 704"/>
                  <a:gd name="T20" fmla="*/ 6396 w 149"/>
                  <a:gd name="T21" fmla="*/ 35354 h 704"/>
                  <a:gd name="T22" fmla="*/ 6618 w 149"/>
                  <a:gd name="T23" fmla="*/ 41932 h 704"/>
                  <a:gd name="T24" fmla="*/ 6715 w 149"/>
                  <a:gd name="T25" fmla="*/ 48808 h 704"/>
                  <a:gd name="T26" fmla="*/ 6396 w 149"/>
                  <a:gd name="T27" fmla="*/ 56491 h 704"/>
                  <a:gd name="T28" fmla="*/ 5803 w 149"/>
                  <a:gd name="T29" fmla="*/ 64625 h 704"/>
                  <a:gd name="T30" fmla="*/ 4910 w 149"/>
                  <a:gd name="T31" fmla="*/ 73179 h 704"/>
                  <a:gd name="T32" fmla="*/ 3561 w 149"/>
                  <a:gd name="T33" fmla="*/ 82606 h 704"/>
                  <a:gd name="T34" fmla="*/ 2064 w 149"/>
                  <a:gd name="T35" fmla="*/ 93290 h 704"/>
                  <a:gd name="T36" fmla="*/ 1127 w 149"/>
                  <a:gd name="T37" fmla="*/ 103178 h 704"/>
                  <a:gd name="T38" fmla="*/ 534 w 149"/>
                  <a:gd name="T39" fmla="*/ 112306 h 704"/>
                  <a:gd name="T40" fmla="*/ 314 w 149"/>
                  <a:gd name="T41" fmla="*/ 121089 h 704"/>
                  <a:gd name="T42" fmla="*/ 314 w 149"/>
                  <a:gd name="T43" fmla="*/ 129439 h 704"/>
                  <a:gd name="T44" fmla="*/ 436 w 149"/>
                  <a:gd name="T45" fmla="*/ 137198 h 704"/>
                  <a:gd name="T46" fmla="*/ 653 w 149"/>
                  <a:gd name="T47" fmla="*/ 144007 h 704"/>
                  <a:gd name="T48" fmla="*/ 751 w 149"/>
                  <a:gd name="T49" fmla="*/ 150661 h 704"/>
                  <a:gd name="T50" fmla="*/ 2193 w 149"/>
                  <a:gd name="T51" fmla="*/ 147230 h 704"/>
                  <a:gd name="T52" fmla="*/ 2064 w 149"/>
                  <a:gd name="T53" fmla="*/ 145528 h 704"/>
                  <a:gd name="T54" fmla="*/ 1922 w 149"/>
                  <a:gd name="T55" fmla="*/ 140626 h 704"/>
                  <a:gd name="T56" fmla="*/ 1761 w 149"/>
                  <a:gd name="T57" fmla="*/ 133092 h 704"/>
                  <a:gd name="T58" fmla="*/ 1878 w 149"/>
                  <a:gd name="T59" fmla="*/ 123066 h 704"/>
                  <a:gd name="T60" fmla="*/ 2193 w 149"/>
                  <a:gd name="T61" fmla="*/ 111081 h 704"/>
                  <a:gd name="T62" fmla="*/ 3076 w 149"/>
                  <a:gd name="T63" fmla="*/ 97396 h 704"/>
                  <a:gd name="T64" fmla="*/ 4571 w 149"/>
                  <a:gd name="T65" fmla="*/ 82606 h 704"/>
                  <a:gd name="T66" fmla="*/ 6877 w 149"/>
                  <a:gd name="T67" fmla="*/ 66953 h 704"/>
                  <a:gd name="T68" fmla="*/ 7628 w 149"/>
                  <a:gd name="T69" fmla="*/ 59714 h 704"/>
                  <a:gd name="T70" fmla="*/ 7942 w 149"/>
                  <a:gd name="T71" fmla="*/ 50264 h 704"/>
                  <a:gd name="T72" fmla="*/ 7681 w 149"/>
                  <a:gd name="T73" fmla="*/ 39358 h 704"/>
                  <a:gd name="T74" fmla="*/ 6974 w 149"/>
                  <a:gd name="T75" fmla="*/ 28674 h 704"/>
                  <a:gd name="T76" fmla="*/ 5803 w 149"/>
                  <a:gd name="T77" fmla="*/ 18212 h 704"/>
                  <a:gd name="T78" fmla="*/ 4301 w 149"/>
                  <a:gd name="T79" fmla="*/ 9435 h 704"/>
                  <a:gd name="T80" fmla="*/ 2334 w 149"/>
                  <a:gd name="T81" fmla="*/ 300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609 w 128"/>
                <a:gd name="T1" fmla="*/ 0 h 217"/>
                <a:gd name="T2" fmla="*/ 10750 w 128"/>
                <a:gd name="T3" fmla="*/ 2165 h 217"/>
                <a:gd name="T4" fmla="*/ 11762 w 128"/>
                <a:gd name="T5" fmla="*/ 6475 h 217"/>
                <a:gd name="T6" fmla="*/ 12564 w 128"/>
                <a:gd name="T7" fmla="*/ 12014 h 217"/>
                <a:gd name="T8" fmla="*/ 13099 w 128"/>
                <a:gd name="T9" fmla="*/ 18651 h 217"/>
                <a:gd name="T10" fmla="*/ 12983 w 128"/>
                <a:gd name="T11" fmla="*/ 26567 h 217"/>
                <a:gd name="T12" fmla="*/ 11875 w 128"/>
                <a:gd name="T13" fmla="*/ 34723 h 217"/>
                <a:gd name="T14" fmla="*/ 9609 w 128"/>
                <a:gd name="T15" fmla="*/ 43283 h 217"/>
                <a:gd name="T16" fmla="*/ 6119 w 128"/>
                <a:gd name="T17" fmla="*/ 51923 h 217"/>
                <a:gd name="T18" fmla="*/ 5032 w 128"/>
                <a:gd name="T19" fmla="*/ 50957 h 217"/>
                <a:gd name="T20" fmla="*/ 3891 w 128"/>
                <a:gd name="T21" fmla="*/ 50242 h 217"/>
                <a:gd name="T22" fmla="*/ 2680 w 128"/>
                <a:gd name="T23" fmla="*/ 49034 h 217"/>
                <a:gd name="T24" fmla="*/ 1623 w 128"/>
                <a:gd name="T25" fmla="*/ 48068 h 217"/>
                <a:gd name="T26" fmla="*/ 802 w 128"/>
                <a:gd name="T27" fmla="*/ 46898 h 217"/>
                <a:gd name="T28" fmla="*/ 209 w 128"/>
                <a:gd name="T29" fmla="*/ 45448 h 217"/>
                <a:gd name="T30" fmla="*/ 0 w 128"/>
                <a:gd name="T31" fmla="*/ 43767 h 217"/>
                <a:gd name="T32" fmla="*/ 126 w 128"/>
                <a:gd name="T33" fmla="*/ 42559 h 217"/>
                <a:gd name="T34" fmla="*/ 1330 w 128"/>
                <a:gd name="T35" fmla="*/ 40878 h 217"/>
                <a:gd name="T36" fmla="*/ 2955 w 128"/>
                <a:gd name="T37" fmla="*/ 38578 h 217"/>
                <a:gd name="T38" fmla="*/ 4706 w 128"/>
                <a:gd name="T39" fmla="*/ 35931 h 217"/>
                <a:gd name="T40" fmla="*/ 6445 w 128"/>
                <a:gd name="T41" fmla="*/ 32076 h 217"/>
                <a:gd name="T42" fmla="*/ 8067 w 128"/>
                <a:gd name="T43" fmla="*/ 26806 h 217"/>
                <a:gd name="T44" fmla="*/ 9322 w 128"/>
                <a:gd name="T45" fmla="*/ 19850 h 217"/>
                <a:gd name="T46" fmla="*/ 9927 w 128"/>
                <a:gd name="T47" fmla="*/ 11048 h 217"/>
                <a:gd name="T48" fmla="*/ 96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9031 w 117"/>
                <a:gd name="T1" fmla="*/ 0 h 132"/>
                <a:gd name="T2" fmla="*/ 0 w 117"/>
                <a:gd name="T3" fmla="*/ 13417 h 132"/>
                <a:gd name="T4" fmla="*/ 750 w 117"/>
                <a:gd name="T5" fmla="*/ 13902 h 132"/>
                <a:gd name="T6" fmla="*/ 3516 w 117"/>
                <a:gd name="T7" fmla="*/ 15593 h 132"/>
                <a:gd name="T8" fmla="*/ 7370 w 117"/>
                <a:gd name="T9" fmla="*/ 19376 h 132"/>
                <a:gd name="T10" fmla="*/ 11664 w 117"/>
                <a:gd name="T11" fmla="*/ 25193 h 132"/>
                <a:gd name="T12" fmla="*/ 16762 w 117"/>
                <a:gd name="T13" fmla="*/ 33274 h 132"/>
                <a:gd name="T14" fmla="*/ 21304 w 117"/>
                <a:gd name="T15" fmla="*/ 42913 h 132"/>
                <a:gd name="T16" fmla="*/ 25899 w 117"/>
                <a:gd name="T17" fmla="*/ 55244 h 132"/>
                <a:gd name="T18" fmla="*/ 29412 w 117"/>
                <a:gd name="T19" fmla="*/ 70837 h 132"/>
                <a:gd name="T20" fmla="*/ 29660 w 117"/>
                <a:gd name="T21" fmla="*/ 64412 h 132"/>
                <a:gd name="T22" fmla="*/ 29167 w 117"/>
                <a:gd name="T23" fmla="*/ 57420 h 132"/>
                <a:gd name="T24" fmla="*/ 27391 w 117"/>
                <a:gd name="T25" fmla="*/ 48252 h 132"/>
                <a:gd name="T26" fmla="*/ 25146 w 117"/>
                <a:gd name="T27" fmla="*/ 39700 h 132"/>
                <a:gd name="T28" fmla="*/ 22547 w 117"/>
                <a:gd name="T29" fmla="*/ 31137 h 132"/>
                <a:gd name="T30" fmla="*/ 19773 w 117"/>
                <a:gd name="T31" fmla="*/ 24107 h 132"/>
                <a:gd name="T32" fmla="*/ 17010 w 117"/>
                <a:gd name="T33" fmla="*/ 19376 h 132"/>
                <a:gd name="T34" fmla="*/ 14656 w 117"/>
                <a:gd name="T35" fmla="*/ 17112 h 132"/>
                <a:gd name="T36" fmla="*/ 17503 w 117"/>
                <a:gd name="T37" fmla="*/ 15593 h 132"/>
                <a:gd name="T38" fmla="*/ 20030 w 117"/>
                <a:gd name="T39" fmla="*/ 14939 h 132"/>
                <a:gd name="T40" fmla="*/ 22547 w 117"/>
                <a:gd name="T41" fmla="*/ 13902 h 132"/>
                <a:gd name="T42" fmla="*/ 24901 w 117"/>
                <a:gd name="T43" fmla="*/ 13417 h 132"/>
                <a:gd name="T44" fmla="*/ 26650 w 117"/>
                <a:gd name="T45" fmla="*/ 12813 h 132"/>
                <a:gd name="T46" fmla="*/ 27645 w 117"/>
                <a:gd name="T47" fmla="*/ 11776 h 132"/>
                <a:gd name="T48" fmla="*/ 28671 w 117"/>
                <a:gd name="T49" fmla="*/ 11294 h 132"/>
                <a:gd name="T50" fmla="*/ 28919 w 117"/>
                <a:gd name="T51" fmla="*/ 11294 h 132"/>
                <a:gd name="T52" fmla="*/ 1903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047 w 29"/>
                <a:gd name="T1" fmla="*/ 0 h 77"/>
                <a:gd name="T2" fmla="*/ 5589 w 29"/>
                <a:gd name="T3" fmla="*/ 0 h 77"/>
                <a:gd name="T4" fmla="*/ 3888 w 29"/>
                <a:gd name="T5" fmla="*/ 2252 h 77"/>
                <a:gd name="T6" fmla="*/ 2187 w 29"/>
                <a:gd name="T7" fmla="*/ 5142 h 77"/>
                <a:gd name="T8" fmla="*/ 972 w 29"/>
                <a:gd name="T9" fmla="*/ 10903 h 77"/>
                <a:gd name="T10" fmla="*/ 243 w 29"/>
                <a:gd name="T11" fmla="*/ 17169 h 77"/>
                <a:gd name="T12" fmla="*/ 0 w 29"/>
                <a:gd name="T13" fmla="*/ 25187 h 77"/>
                <a:gd name="T14" fmla="*/ 729 w 29"/>
                <a:gd name="T15" fmla="*/ 34339 h 77"/>
                <a:gd name="T16" fmla="*/ 2673 w 29"/>
                <a:gd name="T17" fmla="*/ 43925 h 77"/>
                <a:gd name="T18" fmla="*/ 3645 w 29"/>
                <a:gd name="T19" fmla="*/ 30325 h 77"/>
                <a:gd name="T20" fmla="*/ 4617 w 29"/>
                <a:gd name="T21" fmla="*/ 21173 h 77"/>
                <a:gd name="T22" fmla="*/ 5589 w 29"/>
                <a:gd name="T23" fmla="*/ 12522 h 77"/>
                <a:gd name="T24" fmla="*/ 70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72 h 237"/>
                <a:gd name="T4" fmla="*/ 392 w 257"/>
                <a:gd name="T5" fmla="*/ 4902 h 237"/>
                <a:gd name="T6" fmla="*/ 779 w 257"/>
                <a:gd name="T7" fmla="*/ 7361 h 237"/>
                <a:gd name="T8" fmla="*/ 1434 w 257"/>
                <a:gd name="T9" fmla="*/ 9603 h 237"/>
                <a:gd name="T10" fmla="*/ 2366 w 257"/>
                <a:gd name="T11" fmla="*/ 11687 h 237"/>
                <a:gd name="T12" fmla="*/ 3553 w 257"/>
                <a:gd name="T13" fmla="*/ 13829 h 237"/>
                <a:gd name="T14" fmla="*/ 4984 w 257"/>
                <a:gd name="T15" fmla="*/ 15788 h 237"/>
                <a:gd name="T16" fmla="*/ 6664 w 257"/>
                <a:gd name="T17" fmla="*/ 17435 h 237"/>
                <a:gd name="T18" fmla="*/ 8784 w 257"/>
                <a:gd name="T19" fmla="*/ 19019 h 237"/>
                <a:gd name="T20" fmla="*/ 11235 w 257"/>
                <a:gd name="T21" fmla="*/ 20377 h 237"/>
                <a:gd name="T22" fmla="*/ 13861 w 257"/>
                <a:gd name="T23" fmla="*/ 21473 h 237"/>
                <a:gd name="T24" fmla="*/ 17097 w 257"/>
                <a:gd name="T25" fmla="*/ 22339 h 237"/>
                <a:gd name="T26" fmla="*/ 20650 w 257"/>
                <a:gd name="T27" fmla="*/ 22932 h 237"/>
                <a:gd name="T28" fmla="*/ 24561 w 257"/>
                <a:gd name="T29" fmla="*/ 23245 h 237"/>
                <a:gd name="T30" fmla="*/ 28745 w 257"/>
                <a:gd name="T31" fmla="*/ 23119 h 237"/>
                <a:gd name="T32" fmla="*/ 33584 w 257"/>
                <a:gd name="T33" fmla="*/ 22732 h 237"/>
                <a:gd name="T34" fmla="*/ 29286 w 257"/>
                <a:gd name="T35" fmla="*/ 22256 h 237"/>
                <a:gd name="T36" fmla="*/ 25488 w 257"/>
                <a:gd name="T37" fmla="*/ 21556 h 237"/>
                <a:gd name="T38" fmla="*/ 22182 w 257"/>
                <a:gd name="T39" fmla="*/ 20773 h 237"/>
                <a:gd name="T40" fmla="*/ 19330 w 257"/>
                <a:gd name="T41" fmla="*/ 19989 h 237"/>
                <a:gd name="T42" fmla="*/ 16712 w 257"/>
                <a:gd name="T43" fmla="*/ 18938 h 237"/>
                <a:gd name="T44" fmla="*/ 14640 w 257"/>
                <a:gd name="T45" fmla="*/ 17825 h 237"/>
                <a:gd name="T46" fmla="*/ 12674 w 257"/>
                <a:gd name="T47" fmla="*/ 16571 h 237"/>
                <a:gd name="T48" fmla="*/ 10997 w 257"/>
                <a:gd name="T49" fmla="*/ 15213 h 237"/>
                <a:gd name="T50" fmla="*/ 9415 w 257"/>
                <a:gd name="T51" fmla="*/ 13829 h 237"/>
                <a:gd name="T52" fmla="*/ 7984 w 257"/>
                <a:gd name="T53" fmla="*/ 12265 h 237"/>
                <a:gd name="T54" fmla="*/ 6810 w 257"/>
                <a:gd name="T55" fmla="*/ 10511 h 237"/>
                <a:gd name="T56" fmla="*/ 5618 w 257"/>
                <a:gd name="T57" fmla="*/ 8615 h 237"/>
                <a:gd name="T58" fmla="*/ 4298 w 257"/>
                <a:gd name="T59" fmla="*/ 6781 h 237"/>
                <a:gd name="T60" fmla="*/ 3013 w 257"/>
                <a:gd name="T61" fmla="*/ 4621 h 237"/>
                <a:gd name="T62" fmla="*/ 1579 w 257"/>
                <a:gd name="T63" fmla="*/ 23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0291 w 124"/>
                <a:gd name="T1" fmla="*/ 0 h 110"/>
                <a:gd name="T2" fmla="*/ 16551 w 124"/>
                <a:gd name="T3" fmla="*/ 11140 h 110"/>
                <a:gd name="T4" fmla="*/ 16000 w 124"/>
                <a:gd name="T5" fmla="*/ 11011 h 110"/>
                <a:gd name="T6" fmla="*/ 14286 w 124"/>
                <a:gd name="T7" fmla="*/ 10814 h 110"/>
                <a:gd name="T8" fmla="*/ 11891 w 124"/>
                <a:gd name="T9" fmla="*/ 10397 h 110"/>
                <a:gd name="T10" fmla="*/ 9086 w 124"/>
                <a:gd name="T11" fmla="*/ 10200 h 110"/>
                <a:gd name="T12" fmla="*/ 6012 w 124"/>
                <a:gd name="T13" fmla="*/ 9990 h 110"/>
                <a:gd name="T14" fmla="*/ 3356 w 124"/>
                <a:gd name="T15" fmla="*/ 10124 h 110"/>
                <a:gd name="T16" fmla="*/ 1203 w 124"/>
                <a:gd name="T17" fmla="*/ 10526 h 110"/>
                <a:gd name="T18" fmla="*/ 0 w 124"/>
                <a:gd name="T19" fmla="*/ 11350 h 110"/>
                <a:gd name="T20" fmla="*/ 546 w 124"/>
                <a:gd name="T21" fmla="*/ 10124 h 110"/>
                <a:gd name="T22" fmla="*/ 1057 w 124"/>
                <a:gd name="T23" fmla="*/ 9184 h 110"/>
                <a:gd name="T24" fmla="*/ 2145 w 124"/>
                <a:gd name="T25" fmla="*/ 8444 h 110"/>
                <a:gd name="T26" fmla="*/ 3356 w 124"/>
                <a:gd name="T27" fmla="*/ 7829 h 110"/>
                <a:gd name="T28" fmla="*/ 4809 w 124"/>
                <a:gd name="T29" fmla="*/ 7428 h 110"/>
                <a:gd name="T30" fmla="*/ 6275 w 124"/>
                <a:gd name="T31" fmla="*/ 7294 h 110"/>
                <a:gd name="T32" fmla="*/ 7875 w 124"/>
                <a:gd name="T33" fmla="*/ 7294 h 110"/>
                <a:gd name="T34" fmla="*/ 9631 w 124"/>
                <a:gd name="T35" fmla="*/ 7632 h 110"/>
                <a:gd name="T36" fmla="*/ 9724 w 124"/>
                <a:gd name="T37" fmla="*/ 7294 h 110"/>
                <a:gd name="T38" fmla="*/ 9328 w 124"/>
                <a:gd name="T39" fmla="*/ 5793 h 110"/>
                <a:gd name="T40" fmla="*/ 8931 w 124"/>
                <a:gd name="T41" fmla="*/ 3922 h 110"/>
                <a:gd name="T42" fmla="*/ 8668 w 124"/>
                <a:gd name="T43" fmla="*/ 3098 h 110"/>
                <a:gd name="T44" fmla="*/ 8428 w 124"/>
                <a:gd name="T45" fmla="*/ 3098 h 110"/>
                <a:gd name="T46" fmla="*/ 8125 w 124"/>
                <a:gd name="T47" fmla="*/ 2970 h 110"/>
                <a:gd name="T48" fmla="*/ 7875 w 124"/>
                <a:gd name="T49" fmla="*/ 2697 h 110"/>
                <a:gd name="T50" fmla="*/ 7635 w 124"/>
                <a:gd name="T51" fmla="*/ 2376 h 110"/>
                <a:gd name="T52" fmla="*/ 7635 w 124"/>
                <a:gd name="T53" fmla="*/ 1954 h 110"/>
                <a:gd name="T54" fmla="*/ 7875 w 124"/>
                <a:gd name="T55" fmla="*/ 1418 h 110"/>
                <a:gd name="T56" fmla="*/ 8817 w 124"/>
                <a:gd name="T57" fmla="*/ 824 h 110"/>
                <a:gd name="T58" fmla="*/ 1029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246 w 46"/>
                <a:gd name="T1" fmla="*/ 0 h 94"/>
                <a:gd name="T2" fmla="*/ 2717 w 46"/>
                <a:gd name="T3" fmla="*/ 3552 h 94"/>
                <a:gd name="T4" fmla="*/ 2046 w 46"/>
                <a:gd name="T5" fmla="*/ 5818 h 94"/>
                <a:gd name="T6" fmla="*/ 1495 w 46"/>
                <a:gd name="T7" fmla="*/ 7404 h 94"/>
                <a:gd name="T8" fmla="*/ 0 w 46"/>
                <a:gd name="T9" fmla="*/ 8804 h 94"/>
                <a:gd name="T10" fmla="*/ 1644 w 46"/>
                <a:gd name="T11" fmla="*/ 8227 h 94"/>
                <a:gd name="T12" fmla="*/ 3174 w 46"/>
                <a:gd name="T13" fmla="*/ 7478 h 94"/>
                <a:gd name="T14" fmla="*/ 4396 w 46"/>
                <a:gd name="T15" fmla="*/ 6457 h 94"/>
                <a:gd name="T16" fmla="*/ 5471 w 46"/>
                <a:gd name="T17" fmla="*/ 5334 h 94"/>
                <a:gd name="T18" fmla="*/ 6134 w 46"/>
                <a:gd name="T19" fmla="*/ 4110 h 94"/>
                <a:gd name="T20" fmla="*/ 6292 w 46"/>
                <a:gd name="T21" fmla="*/ 2789 h 94"/>
                <a:gd name="T22" fmla="*/ 5720 w 46"/>
                <a:gd name="T23" fmla="*/ 1400 h 94"/>
                <a:gd name="T24" fmla="*/ 42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773 w 149"/>
                <a:gd name="T3" fmla="*/ 2264 h 704"/>
                <a:gd name="T4" fmla="*/ 2039 w 149"/>
                <a:gd name="T5" fmla="*/ 5231 h 704"/>
                <a:gd name="T6" fmla="*/ 3577 w 149"/>
                <a:gd name="T7" fmla="*/ 8890 h 704"/>
                <a:gd name="T8" fmla="*/ 5230 w 149"/>
                <a:gd name="T9" fmla="*/ 13767 h 704"/>
                <a:gd name="T10" fmla="*/ 7417 w 149"/>
                <a:gd name="T11" fmla="*/ 19704 h 704"/>
                <a:gd name="T12" fmla="*/ 9342 w 149"/>
                <a:gd name="T13" fmla="*/ 26087 h 704"/>
                <a:gd name="T14" fmla="*/ 11228 w 149"/>
                <a:gd name="T15" fmla="*/ 33517 h 704"/>
                <a:gd name="T16" fmla="*/ 12774 w 149"/>
                <a:gd name="T17" fmla="*/ 42053 h 704"/>
                <a:gd name="T18" fmla="*/ 14275 w 149"/>
                <a:gd name="T19" fmla="*/ 51051 h 704"/>
                <a:gd name="T20" fmla="*/ 15340 w 149"/>
                <a:gd name="T21" fmla="*/ 61404 h 704"/>
                <a:gd name="T22" fmla="*/ 15820 w 149"/>
                <a:gd name="T23" fmla="*/ 72911 h 704"/>
                <a:gd name="T24" fmla="*/ 16076 w 149"/>
                <a:gd name="T25" fmla="*/ 84878 h 704"/>
                <a:gd name="T26" fmla="*/ 15340 w 149"/>
                <a:gd name="T27" fmla="*/ 98302 h 704"/>
                <a:gd name="T28" fmla="*/ 13892 w 149"/>
                <a:gd name="T29" fmla="*/ 112458 h 704"/>
                <a:gd name="T30" fmla="*/ 11764 w 149"/>
                <a:gd name="T31" fmla="*/ 127238 h 704"/>
                <a:gd name="T32" fmla="*/ 8572 w 149"/>
                <a:gd name="T33" fmla="*/ 143665 h 704"/>
                <a:gd name="T34" fmla="*/ 4988 w 149"/>
                <a:gd name="T35" fmla="*/ 162219 h 704"/>
                <a:gd name="T36" fmla="*/ 2659 w 149"/>
                <a:gd name="T37" fmla="*/ 179446 h 704"/>
                <a:gd name="T38" fmla="*/ 1266 w 149"/>
                <a:gd name="T39" fmla="*/ 195379 h 704"/>
                <a:gd name="T40" fmla="*/ 773 w 149"/>
                <a:gd name="T41" fmla="*/ 210653 h 704"/>
                <a:gd name="T42" fmla="*/ 773 w 149"/>
                <a:gd name="T43" fmla="*/ 225233 h 704"/>
                <a:gd name="T44" fmla="*/ 1008 w 149"/>
                <a:gd name="T45" fmla="*/ 238553 h 704"/>
                <a:gd name="T46" fmla="*/ 1546 w 149"/>
                <a:gd name="T47" fmla="*/ 250511 h 704"/>
                <a:gd name="T48" fmla="*/ 1794 w 149"/>
                <a:gd name="T49" fmla="*/ 262027 h 704"/>
                <a:gd name="T50" fmla="*/ 5230 w 149"/>
                <a:gd name="T51" fmla="*/ 256091 h 704"/>
                <a:gd name="T52" fmla="*/ 4988 w 149"/>
                <a:gd name="T53" fmla="*/ 253124 h 704"/>
                <a:gd name="T54" fmla="*/ 4605 w 149"/>
                <a:gd name="T55" fmla="*/ 244480 h 704"/>
                <a:gd name="T56" fmla="*/ 4202 w 149"/>
                <a:gd name="T57" fmla="*/ 231509 h 704"/>
                <a:gd name="T58" fmla="*/ 4460 w 149"/>
                <a:gd name="T59" fmla="*/ 214070 h 704"/>
                <a:gd name="T60" fmla="*/ 5230 w 149"/>
                <a:gd name="T61" fmla="*/ 193223 h 704"/>
                <a:gd name="T62" fmla="*/ 7417 w 149"/>
                <a:gd name="T63" fmla="*/ 169400 h 704"/>
                <a:gd name="T64" fmla="*/ 10991 w 149"/>
                <a:gd name="T65" fmla="*/ 143665 h 704"/>
                <a:gd name="T66" fmla="*/ 16461 w 149"/>
                <a:gd name="T67" fmla="*/ 116536 h 704"/>
                <a:gd name="T68" fmla="*/ 18242 w 149"/>
                <a:gd name="T69" fmla="*/ 103918 h 704"/>
                <a:gd name="T70" fmla="*/ 19028 w 149"/>
                <a:gd name="T71" fmla="*/ 87491 h 704"/>
                <a:gd name="T72" fmla="*/ 18387 w 149"/>
                <a:gd name="T73" fmla="*/ 68451 h 704"/>
                <a:gd name="T74" fmla="*/ 16751 w 149"/>
                <a:gd name="T75" fmla="*/ 49898 h 704"/>
                <a:gd name="T76" fmla="*/ 13892 w 149"/>
                <a:gd name="T77" fmla="*/ 31658 h 704"/>
                <a:gd name="T78" fmla="*/ 10353 w 149"/>
                <a:gd name="T79" fmla="*/ 16394 h 704"/>
                <a:gd name="T80" fmla="*/ 5615 w 149"/>
                <a:gd name="T81" fmla="*/ 523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27D5-9823-4309-9373-1520FB317EDE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90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TextBox 51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D858C8-F9EB-471E-8CF8-17733F1AE6C0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7D8818-3FE7-4D4B-9479-AFF7EF59B843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TextBox 29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AD896C-F4CC-42FA-9AEF-93D3BE991478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3D68A8-51EA-44E6-95E5-1DA01383195D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40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4B15-8FA9-492E-A8D5-2E4D30EADC14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68A8-3F97-4DDF-98A7-3EEC5303D9F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47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2917-B6CE-4DAD-BC42-C5678103486F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7AEA-81D8-4D80-BEBF-F5F15ECD9CC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943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D4CE-6D48-400E-8A70-2BF232A8BA47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6307-D245-499E-A93F-2F8A6C96BFD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2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692696"/>
            <a:ext cx="864096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251520" y="2204865"/>
            <a:ext cx="86409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 b="1"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grpSp>
        <p:nvGrpSpPr>
          <p:cNvPr id="22" name="Ryhmä 21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00BD9D"/>
          </a:solidFill>
        </p:grpSpPr>
        <p:sp>
          <p:nvSpPr>
            <p:cNvPr id="2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B522-6743-4573-8A77-ECCD430071D1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983D-A491-4385-8BDF-C5CC431044CA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56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0345-4437-48F6-98BE-7C392FA63AEC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6A2B-EB72-40B6-8D80-A85B1FE2FB79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15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F8A7-C7AD-468A-9089-C40A9626B491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D562-9AC5-4D69-8CBB-1FBAE24A814C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47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9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4895-2660-482F-87DB-0207C0A67DDB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CDB5-E672-4F54-9C12-3DF3ADCBC634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1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A659-77B8-4C0E-9E25-19718278EE05}" type="slidenum">
              <a:rPr lang="en-US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82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C823-8851-4ED1-A080-BBA43A70E936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7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075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3518-855E-4CD7-9644-ADDEECBA3D5A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84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5.6.2009</a:t>
            </a:r>
            <a:endParaRPr lang="fr-FR">
              <a:solidFill>
                <a:srgbClr val="8C8A87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8C8A87"/>
                </a:solidFill>
              </a:rPr>
              <a:t>ercan.celikkayalar@satshp.fi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5EF-AE06-43C9-BD10-7613F4227889}" type="slidenum">
              <a:rPr lang="fr-FR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785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906 w 596"/>
                  <a:gd name="T1" fmla="*/ 20400 h 666"/>
                  <a:gd name="T2" fmla="*/ 324 w 596"/>
                  <a:gd name="T3" fmla="*/ 18788 h 666"/>
                  <a:gd name="T4" fmla="*/ 0 w 596"/>
                  <a:gd name="T5" fmla="*/ 15920 h 666"/>
                  <a:gd name="T6" fmla="*/ 226 w 596"/>
                  <a:gd name="T7" fmla="*/ 12241 h 666"/>
                  <a:gd name="T8" fmla="*/ 1400 w 596"/>
                  <a:gd name="T9" fmla="*/ 8328 h 666"/>
                  <a:gd name="T10" fmla="*/ 3847 w 596"/>
                  <a:gd name="T11" fmla="*/ 4624 h 666"/>
                  <a:gd name="T12" fmla="*/ 7953 w 596"/>
                  <a:gd name="T13" fmla="*/ 1706 h 666"/>
                  <a:gd name="T14" fmla="*/ 13815 w 596"/>
                  <a:gd name="T15" fmla="*/ 100 h 666"/>
                  <a:gd name="T16" fmla="*/ 21270 w 596"/>
                  <a:gd name="T17" fmla="*/ 497 h 666"/>
                  <a:gd name="T18" fmla="*/ 27098 w 596"/>
                  <a:gd name="T19" fmla="*/ 3759 h 666"/>
                  <a:gd name="T20" fmla="*/ 31003 w 596"/>
                  <a:gd name="T21" fmla="*/ 9104 h 666"/>
                  <a:gd name="T22" fmla="*/ 33086 w 596"/>
                  <a:gd name="T23" fmla="*/ 15642 h 666"/>
                  <a:gd name="T24" fmla="*/ 33305 w 596"/>
                  <a:gd name="T25" fmla="*/ 22547 h 666"/>
                  <a:gd name="T26" fmla="*/ 31683 w 596"/>
                  <a:gd name="T27" fmla="*/ 28944 h 666"/>
                  <a:gd name="T28" fmla="*/ 28373 w 596"/>
                  <a:gd name="T29" fmla="*/ 33887 h 666"/>
                  <a:gd name="T30" fmla="*/ 23350 w 596"/>
                  <a:gd name="T31" fmla="*/ 36536 h 666"/>
                  <a:gd name="T32" fmla="*/ 21771 w 596"/>
                  <a:gd name="T33" fmla="*/ 36302 h 666"/>
                  <a:gd name="T34" fmla="*/ 24672 w 596"/>
                  <a:gd name="T35" fmla="*/ 34012 h 666"/>
                  <a:gd name="T36" fmla="*/ 26973 w 596"/>
                  <a:gd name="T37" fmla="*/ 29985 h 666"/>
                  <a:gd name="T38" fmla="*/ 28474 w 596"/>
                  <a:gd name="T39" fmla="*/ 25009 h 666"/>
                  <a:gd name="T40" fmla="*/ 29098 w 596"/>
                  <a:gd name="T41" fmla="*/ 19579 h 666"/>
                  <a:gd name="T42" fmla="*/ 28774 w 596"/>
                  <a:gd name="T43" fmla="*/ 14215 h 666"/>
                  <a:gd name="T44" fmla="*/ 27152 w 596"/>
                  <a:gd name="T45" fmla="*/ 9590 h 666"/>
                  <a:gd name="T46" fmla="*/ 24222 w 596"/>
                  <a:gd name="T47" fmla="*/ 6174 h 666"/>
                  <a:gd name="T48" fmla="*/ 19098 w 596"/>
                  <a:gd name="T49" fmla="*/ 4121 h 666"/>
                  <a:gd name="T50" fmla="*/ 13762 w 596"/>
                  <a:gd name="T51" fmla="*/ 3360 h 666"/>
                  <a:gd name="T52" fmla="*/ 9734 w 596"/>
                  <a:gd name="T53" fmla="*/ 3902 h 666"/>
                  <a:gd name="T54" fmla="*/ 6779 w 596"/>
                  <a:gd name="T55" fmla="*/ 5563 h 666"/>
                  <a:gd name="T56" fmla="*/ 4697 w 596"/>
                  <a:gd name="T57" fmla="*/ 8203 h 666"/>
                  <a:gd name="T58" fmla="*/ 3176 w 596"/>
                  <a:gd name="T59" fmla="*/ 11340 h 666"/>
                  <a:gd name="T60" fmla="*/ 2225 w 596"/>
                  <a:gd name="T61" fmla="*/ 14975 h 666"/>
                  <a:gd name="T62" fmla="*/ 1577 w 596"/>
                  <a:gd name="T63" fmla="*/ 1869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405 h 237"/>
                  <a:gd name="T4" fmla="*/ 178 w 257"/>
                  <a:gd name="T5" fmla="*/ 2821 h 237"/>
                  <a:gd name="T6" fmla="*/ 315 w 257"/>
                  <a:gd name="T7" fmla="*/ 4228 h 237"/>
                  <a:gd name="T8" fmla="*/ 582 w 257"/>
                  <a:gd name="T9" fmla="*/ 5547 h 237"/>
                  <a:gd name="T10" fmla="*/ 978 w 257"/>
                  <a:gd name="T11" fmla="*/ 6726 h 237"/>
                  <a:gd name="T12" fmla="*/ 1455 w 257"/>
                  <a:gd name="T13" fmla="*/ 7961 h 237"/>
                  <a:gd name="T14" fmla="*/ 2048 w 257"/>
                  <a:gd name="T15" fmla="*/ 9101 h 237"/>
                  <a:gd name="T16" fmla="*/ 2755 w 257"/>
                  <a:gd name="T17" fmla="*/ 10055 h 237"/>
                  <a:gd name="T18" fmla="*/ 3628 w 257"/>
                  <a:gd name="T19" fmla="*/ 10963 h 237"/>
                  <a:gd name="T20" fmla="*/ 4650 w 257"/>
                  <a:gd name="T21" fmla="*/ 11742 h 237"/>
                  <a:gd name="T22" fmla="*/ 5746 w 257"/>
                  <a:gd name="T23" fmla="*/ 12374 h 237"/>
                  <a:gd name="T24" fmla="*/ 7094 w 257"/>
                  <a:gd name="T25" fmla="*/ 12876 h 237"/>
                  <a:gd name="T26" fmla="*/ 8554 w 257"/>
                  <a:gd name="T27" fmla="*/ 13203 h 237"/>
                  <a:gd name="T28" fmla="*/ 10189 w 257"/>
                  <a:gd name="T29" fmla="*/ 13383 h 237"/>
                  <a:gd name="T30" fmla="*/ 11911 w 257"/>
                  <a:gd name="T31" fmla="*/ 13329 h 237"/>
                  <a:gd name="T32" fmla="*/ 13915 w 257"/>
                  <a:gd name="T33" fmla="*/ 13102 h 237"/>
                  <a:gd name="T34" fmla="*/ 12129 w 257"/>
                  <a:gd name="T35" fmla="*/ 12820 h 237"/>
                  <a:gd name="T36" fmla="*/ 10549 w 257"/>
                  <a:gd name="T37" fmla="*/ 12428 h 237"/>
                  <a:gd name="T38" fmla="*/ 9212 w 257"/>
                  <a:gd name="T39" fmla="*/ 11967 h 237"/>
                  <a:gd name="T40" fmla="*/ 8016 w 257"/>
                  <a:gd name="T41" fmla="*/ 11516 h 237"/>
                  <a:gd name="T42" fmla="*/ 6921 w 257"/>
                  <a:gd name="T43" fmla="*/ 10889 h 237"/>
                  <a:gd name="T44" fmla="*/ 6068 w 257"/>
                  <a:gd name="T45" fmla="*/ 10282 h 237"/>
                  <a:gd name="T46" fmla="*/ 5261 w 257"/>
                  <a:gd name="T47" fmla="*/ 9547 h 237"/>
                  <a:gd name="T48" fmla="*/ 4550 w 257"/>
                  <a:gd name="T49" fmla="*/ 8740 h 237"/>
                  <a:gd name="T50" fmla="*/ 3895 w 257"/>
                  <a:gd name="T51" fmla="*/ 7961 h 237"/>
                  <a:gd name="T52" fmla="*/ 3313 w 257"/>
                  <a:gd name="T53" fmla="*/ 7053 h 237"/>
                  <a:gd name="T54" fmla="*/ 2828 w 257"/>
                  <a:gd name="T55" fmla="*/ 6049 h 237"/>
                  <a:gd name="T56" fmla="*/ 2335 w 257"/>
                  <a:gd name="T57" fmla="*/ 4960 h 237"/>
                  <a:gd name="T58" fmla="*/ 1777 w 257"/>
                  <a:gd name="T59" fmla="*/ 3901 h 237"/>
                  <a:gd name="T60" fmla="*/ 1240 w 257"/>
                  <a:gd name="T61" fmla="*/ 2646 h 237"/>
                  <a:gd name="T62" fmla="*/ 655 w 257"/>
                  <a:gd name="T63" fmla="*/ 1360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4282 w 124"/>
                  <a:gd name="T1" fmla="*/ 0 h 110"/>
                  <a:gd name="T2" fmla="*/ 6900 w 124"/>
                  <a:gd name="T3" fmla="*/ 6406 h 110"/>
                  <a:gd name="T4" fmla="*/ 6677 w 124"/>
                  <a:gd name="T5" fmla="*/ 6354 h 110"/>
                  <a:gd name="T6" fmla="*/ 5953 w 124"/>
                  <a:gd name="T7" fmla="*/ 6252 h 110"/>
                  <a:gd name="T8" fmla="*/ 4959 w 124"/>
                  <a:gd name="T9" fmla="*/ 6010 h 110"/>
                  <a:gd name="T10" fmla="*/ 3793 w 124"/>
                  <a:gd name="T11" fmla="*/ 5883 h 110"/>
                  <a:gd name="T12" fmla="*/ 2520 w 124"/>
                  <a:gd name="T13" fmla="*/ 5775 h 110"/>
                  <a:gd name="T14" fmla="*/ 1392 w 124"/>
                  <a:gd name="T15" fmla="*/ 5836 h 110"/>
                  <a:gd name="T16" fmla="*/ 505 w 124"/>
                  <a:gd name="T17" fmla="*/ 6067 h 110"/>
                  <a:gd name="T18" fmla="*/ 0 w 124"/>
                  <a:gd name="T19" fmla="*/ 6544 h 110"/>
                  <a:gd name="T20" fmla="*/ 226 w 124"/>
                  <a:gd name="T21" fmla="*/ 5836 h 110"/>
                  <a:gd name="T22" fmla="*/ 445 w 124"/>
                  <a:gd name="T23" fmla="*/ 5279 h 110"/>
                  <a:gd name="T24" fmla="*/ 894 w 124"/>
                  <a:gd name="T25" fmla="*/ 4883 h 110"/>
                  <a:gd name="T26" fmla="*/ 1392 w 124"/>
                  <a:gd name="T27" fmla="*/ 4514 h 110"/>
                  <a:gd name="T28" fmla="*/ 1997 w 124"/>
                  <a:gd name="T29" fmla="*/ 4278 h 110"/>
                  <a:gd name="T30" fmla="*/ 2620 w 124"/>
                  <a:gd name="T31" fmla="*/ 4222 h 110"/>
                  <a:gd name="T32" fmla="*/ 3288 w 124"/>
                  <a:gd name="T33" fmla="*/ 4222 h 110"/>
                  <a:gd name="T34" fmla="*/ 4012 w 124"/>
                  <a:gd name="T35" fmla="*/ 4407 h 110"/>
                  <a:gd name="T36" fmla="*/ 4057 w 124"/>
                  <a:gd name="T37" fmla="*/ 4222 h 110"/>
                  <a:gd name="T38" fmla="*/ 3878 w 124"/>
                  <a:gd name="T39" fmla="*/ 3330 h 110"/>
                  <a:gd name="T40" fmla="*/ 3733 w 124"/>
                  <a:gd name="T41" fmla="*/ 2259 h 110"/>
                  <a:gd name="T42" fmla="*/ 3612 w 124"/>
                  <a:gd name="T43" fmla="*/ 1788 h 110"/>
                  <a:gd name="T44" fmla="*/ 3514 w 124"/>
                  <a:gd name="T45" fmla="*/ 1788 h 110"/>
                  <a:gd name="T46" fmla="*/ 3389 w 124"/>
                  <a:gd name="T47" fmla="*/ 1727 h 110"/>
                  <a:gd name="T48" fmla="*/ 3288 w 124"/>
                  <a:gd name="T49" fmla="*/ 1553 h 110"/>
                  <a:gd name="T50" fmla="*/ 3163 w 124"/>
                  <a:gd name="T51" fmla="*/ 1367 h 110"/>
                  <a:gd name="T52" fmla="*/ 3163 w 124"/>
                  <a:gd name="T53" fmla="*/ 1127 h 110"/>
                  <a:gd name="T54" fmla="*/ 3288 w 124"/>
                  <a:gd name="T55" fmla="*/ 835 h 110"/>
                  <a:gd name="T56" fmla="*/ 3657 w 124"/>
                  <a:gd name="T57" fmla="*/ 478 h 110"/>
                  <a:gd name="T58" fmla="*/ 428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83 w 109"/>
                  <a:gd name="T3" fmla="*/ 44 h 156"/>
                  <a:gd name="T4" fmla="*/ 1020 w 109"/>
                  <a:gd name="T5" fmla="*/ 262 h 156"/>
                  <a:gd name="T6" fmla="*/ 2122 w 109"/>
                  <a:gd name="T7" fmla="*/ 658 h 156"/>
                  <a:gd name="T8" fmla="*/ 3313 w 109"/>
                  <a:gd name="T9" fmla="*/ 1297 h 156"/>
                  <a:gd name="T10" fmla="*/ 4462 w 109"/>
                  <a:gd name="T11" fmla="*/ 2400 h 156"/>
                  <a:gd name="T12" fmla="*/ 5516 w 109"/>
                  <a:gd name="T13" fmla="*/ 3864 h 156"/>
                  <a:gd name="T14" fmla="*/ 6154 w 109"/>
                  <a:gd name="T15" fmla="*/ 5879 h 156"/>
                  <a:gd name="T16" fmla="*/ 6255 w 109"/>
                  <a:gd name="T17" fmla="*/ 8495 h 156"/>
                  <a:gd name="T18" fmla="*/ 6017 w 109"/>
                  <a:gd name="T19" fmla="*/ 8495 h 156"/>
                  <a:gd name="T20" fmla="*/ 5689 w 109"/>
                  <a:gd name="T21" fmla="*/ 8495 h 156"/>
                  <a:gd name="T22" fmla="*/ 5336 w 109"/>
                  <a:gd name="T23" fmla="*/ 8495 h 156"/>
                  <a:gd name="T24" fmla="*/ 5006 w 109"/>
                  <a:gd name="T25" fmla="*/ 8397 h 156"/>
                  <a:gd name="T26" fmla="*/ 4644 w 109"/>
                  <a:gd name="T27" fmla="*/ 8321 h 156"/>
                  <a:gd name="T28" fmla="*/ 4235 w 109"/>
                  <a:gd name="T29" fmla="*/ 8179 h 156"/>
                  <a:gd name="T30" fmla="*/ 3778 w 109"/>
                  <a:gd name="T31" fmla="*/ 7901 h 156"/>
                  <a:gd name="T32" fmla="*/ 3313 w 109"/>
                  <a:gd name="T33" fmla="*/ 7561 h 156"/>
                  <a:gd name="T34" fmla="*/ 3032 w 109"/>
                  <a:gd name="T35" fmla="*/ 6858 h 156"/>
                  <a:gd name="T36" fmla="*/ 3032 w 109"/>
                  <a:gd name="T37" fmla="*/ 6041 h 156"/>
                  <a:gd name="T38" fmla="*/ 3214 w 109"/>
                  <a:gd name="T39" fmla="*/ 5241 h 156"/>
                  <a:gd name="T40" fmla="*/ 3394 w 109"/>
                  <a:gd name="T41" fmla="*/ 4360 h 156"/>
                  <a:gd name="T42" fmla="*/ 3214 w 109"/>
                  <a:gd name="T43" fmla="*/ 3379 h 156"/>
                  <a:gd name="T44" fmla="*/ 2758 w 109"/>
                  <a:gd name="T45" fmla="*/ 2356 h 156"/>
                  <a:gd name="T46" fmla="*/ 1782 w 109"/>
                  <a:gd name="T47" fmla="*/ 124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1740 w 46"/>
                  <a:gd name="T1" fmla="*/ 0 h 94"/>
                  <a:gd name="T2" fmla="*/ 1133 w 46"/>
                  <a:gd name="T3" fmla="*/ 2057 h 94"/>
                  <a:gd name="T4" fmla="*/ 853 w 46"/>
                  <a:gd name="T5" fmla="*/ 3377 h 94"/>
                  <a:gd name="T6" fmla="*/ 627 w 46"/>
                  <a:gd name="T7" fmla="*/ 4296 h 94"/>
                  <a:gd name="T8" fmla="*/ 0 w 46"/>
                  <a:gd name="T9" fmla="*/ 5112 h 94"/>
                  <a:gd name="T10" fmla="*/ 672 w 46"/>
                  <a:gd name="T11" fmla="*/ 4789 h 94"/>
                  <a:gd name="T12" fmla="*/ 1303 w 46"/>
                  <a:gd name="T13" fmla="*/ 4351 h 94"/>
                  <a:gd name="T14" fmla="*/ 1809 w 46"/>
                  <a:gd name="T15" fmla="*/ 3738 h 94"/>
                  <a:gd name="T16" fmla="*/ 2266 w 46"/>
                  <a:gd name="T17" fmla="*/ 3099 h 94"/>
                  <a:gd name="T18" fmla="*/ 2537 w 46"/>
                  <a:gd name="T19" fmla="*/ 2397 h 94"/>
                  <a:gd name="T20" fmla="*/ 2593 w 46"/>
                  <a:gd name="T21" fmla="*/ 1636 h 94"/>
                  <a:gd name="T22" fmla="*/ 2356 w 46"/>
                  <a:gd name="T23" fmla="*/ 800 h 94"/>
                  <a:gd name="T24" fmla="*/ 174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4 w 54"/>
                  <a:gd name="T3" fmla="*/ 56 h 40"/>
                  <a:gd name="T4" fmla="*/ 316 w 54"/>
                  <a:gd name="T5" fmla="*/ 182 h 40"/>
                  <a:gd name="T6" fmla="*/ 702 w 54"/>
                  <a:gd name="T7" fmla="*/ 466 h 40"/>
                  <a:gd name="T8" fmla="*/ 1140 w 54"/>
                  <a:gd name="T9" fmla="*/ 693 h 40"/>
                  <a:gd name="T10" fmla="*/ 1560 w 54"/>
                  <a:gd name="T11" fmla="*/ 875 h 40"/>
                  <a:gd name="T12" fmla="*/ 2053 w 54"/>
                  <a:gd name="T13" fmla="*/ 983 h 40"/>
                  <a:gd name="T14" fmla="*/ 2489 w 54"/>
                  <a:gd name="T15" fmla="*/ 1049 h 40"/>
                  <a:gd name="T16" fmla="*/ 2929 w 54"/>
                  <a:gd name="T17" fmla="*/ 923 h 40"/>
                  <a:gd name="T18" fmla="*/ 2873 w 54"/>
                  <a:gd name="T19" fmla="*/ 1438 h 40"/>
                  <a:gd name="T20" fmla="*/ 2711 w 54"/>
                  <a:gd name="T21" fmla="*/ 1904 h 40"/>
                  <a:gd name="T22" fmla="*/ 2391 w 54"/>
                  <a:gd name="T23" fmla="*/ 2212 h 40"/>
                  <a:gd name="T24" fmla="*/ 1996 w 54"/>
                  <a:gd name="T25" fmla="*/ 2313 h 40"/>
                  <a:gd name="T26" fmla="*/ 1516 w 54"/>
                  <a:gd name="T27" fmla="*/ 2259 h 40"/>
                  <a:gd name="T28" fmla="*/ 1022 w 54"/>
                  <a:gd name="T29" fmla="*/ 1847 h 40"/>
                  <a:gd name="T30" fmla="*/ 538 w 54"/>
                  <a:gd name="T31" fmla="*/ 11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14 w 149"/>
                  <a:gd name="T3" fmla="*/ 1325 h 704"/>
                  <a:gd name="T4" fmla="*/ 848 w 149"/>
                  <a:gd name="T5" fmla="*/ 3004 h 704"/>
                  <a:gd name="T6" fmla="*/ 1486 w 149"/>
                  <a:gd name="T7" fmla="*/ 5133 h 704"/>
                  <a:gd name="T8" fmla="*/ 2193 w 149"/>
                  <a:gd name="T9" fmla="*/ 7903 h 704"/>
                  <a:gd name="T10" fmla="*/ 3076 w 149"/>
                  <a:gd name="T11" fmla="*/ 11333 h 704"/>
                  <a:gd name="T12" fmla="*/ 3900 w 149"/>
                  <a:gd name="T13" fmla="*/ 15013 h 704"/>
                  <a:gd name="T14" fmla="*/ 4695 w 149"/>
                  <a:gd name="T15" fmla="*/ 19239 h 704"/>
                  <a:gd name="T16" fmla="*/ 5313 w 149"/>
                  <a:gd name="T17" fmla="*/ 24141 h 704"/>
                  <a:gd name="T18" fmla="*/ 5964 w 149"/>
                  <a:gd name="T19" fmla="*/ 29350 h 704"/>
                  <a:gd name="T20" fmla="*/ 6396 w 149"/>
                  <a:gd name="T21" fmla="*/ 35354 h 704"/>
                  <a:gd name="T22" fmla="*/ 6618 w 149"/>
                  <a:gd name="T23" fmla="*/ 41932 h 704"/>
                  <a:gd name="T24" fmla="*/ 6715 w 149"/>
                  <a:gd name="T25" fmla="*/ 48808 h 704"/>
                  <a:gd name="T26" fmla="*/ 6396 w 149"/>
                  <a:gd name="T27" fmla="*/ 56491 h 704"/>
                  <a:gd name="T28" fmla="*/ 5803 w 149"/>
                  <a:gd name="T29" fmla="*/ 64625 h 704"/>
                  <a:gd name="T30" fmla="*/ 4910 w 149"/>
                  <a:gd name="T31" fmla="*/ 73179 h 704"/>
                  <a:gd name="T32" fmla="*/ 3561 w 149"/>
                  <a:gd name="T33" fmla="*/ 82606 h 704"/>
                  <a:gd name="T34" fmla="*/ 2064 w 149"/>
                  <a:gd name="T35" fmla="*/ 93290 h 704"/>
                  <a:gd name="T36" fmla="*/ 1127 w 149"/>
                  <a:gd name="T37" fmla="*/ 103178 h 704"/>
                  <a:gd name="T38" fmla="*/ 534 w 149"/>
                  <a:gd name="T39" fmla="*/ 112306 h 704"/>
                  <a:gd name="T40" fmla="*/ 314 w 149"/>
                  <a:gd name="T41" fmla="*/ 121089 h 704"/>
                  <a:gd name="T42" fmla="*/ 314 w 149"/>
                  <a:gd name="T43" fmla="*/ 129439 h 704"/>
                  <a:gd name="T44" fmla="*/ 436 w 149"/>
                  <a:gd name="T45" fmla="*/ 137198 h 704"/>
                  <a:gd name="T46" fmla="*/ 653 w 149"/>
                  <a:gd name="T47" fmla="*/ 144007 h 704"/>
                  <a:gd name="T48" fmla="*/ 751 w 149"/>
                  <a:gd name="T49" fmla="*/ 150661 h 704"/>
                  <a:gd name="T50" fmla="*/ 2193 w 149"/>
                  <a:gd name="T51" fmla="*/ 147230 h 704"/>
                  <a:gd name="T52" fmla="*/ 2064 w 149"/>
                  <a:gd name="T53" fmla="*/ 145528 h 704"/>
                  <a:gd name="T54" fmla="*/ 1922 w 149"/>
                  <a:gd name="T55" fmla="*/ 140626 h 704"/>
                  <a:gd name="T56" fmla="*/ 1761 w 149"/>
                  <a:gd name="T57" fmla="*/ 133092 h 704"/>
                  <a:gd name="T58" fmla="*/ 1878 w 149"/>
                  <a:gd name="T59" fmla="*/ 123066 h 704"/>
                  <a:gd name="T60" fmla="*/ 2193 w 149"/>
                  <a:gd name="T61" fmla="*/ 111081 h 704"/>
                  <a:gd name="T62" fmla="*/ 3076 w 149"/>
                  <a:gd name="T63" fmla="*/ 97396 h 704"/>
                  <a:gd name="T64" fmla="*/ 4571 w 149"/>
                  <a:gd name="T65" fmla="*/ 82606 h 704"/>
                  <a:gd name="T66" fmla="*/ 6877 w 149"/>
                  <a:gd name="T67" fmla="*/ 66953 h 704"/>
                  <a:gd name="T68" fmla="*/ 7628 w 149"/>
                  <a:gd name="T69" fmla="*/ 59714 h 704"/>
                  <a:gd name="T70" fmla="*/ 7942 w 149"/>
                  <a:gd name="T71" fmla="*/ 50264 h 704"/>
                  <a:gd name="T72" fmla="*/ 7681 w 149"/>
                  <a:gd name="T73" fmla="*/ 39358 h 704"/>
                  <a:gd name="T74" fmla="*/ 6974 w 149"/>
                  <a:gd name="T75" fmla="*/ 28674 h 704"/>
                  <a:gd name="T76" fmla="*/ 5803 w 149"/>
                  <a:gd name="T77" fmla="*/ 18212 h 704"/>
                  <a:gd name="T78" fmla="*/ 4301 w 149"/>
                  <a:gd name="T79" fmla="*/ 9435 h 704"/>
                  <a:gd name="T80" fmla="*/ 2334 w 149"/>
                  <a:gd name="T81" fmla="*/ 300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609 w 128"/>
                <a:gd name="T1" fmla="*/ 0 h 217"/>
                <a:gd name="T2" fmla="*/ 10750 w 128"/>
                <a:gd name="T3" fmla="*/ 2165 h 217"/>
                <a:gd name="T4" fmla="*/ 11762 w 128"/>
                <a:gd name="T5" fmla="*/ 6475 h 217"/>
                <a:gd name="T6" fmla="*/ 12564 w 128"/>
                <a:gd name="T7" fmla="*/ 12014 h 217"/>
                <a:gd name="T8" fmla="*/ 13099 w 128"/>
                <a:gd name="T9" fmla="*/ 18651 h 217"/>
                <a:gd name="T10" fmla="*/ 12983 w 128"/>
                <a:gd name="T11" fmla="*/ 26567 h 217"/>
                <a:gd name="T12" fmla="*/ 11875 w 128"/>
                <a:gd name="T13" fmla="*/ 34723 h 217"/>
                <a:gd name="T14" fmla="*/ 9609 w 128"/>
                <a:gd name="T15" fmla="*/ 43283 h 217"/>
                <a:gd name="T16" fmla="*/ 6119 w 128"/>
                <a:gd name="T17" fmla="*/ 51923 h 217"/>
                <a:gd name="T18" fmla="*/ 5032 w 128"/>
                <a:gd name="T19" fmla="*/ 50957 h 217"/>
                <a:gd name="T20" fmla="*/ 3891 w 128"/>
                <a:gd name="T21" fmla="*/ 50242 h 217"/>
                <a:gd name="T22" fmla="*/ 2680 w 128"/>
                <a:gd name="T23" fmla="*/ 49034 h 217"/>
                <a:gd name="T24" fmla="*/ 1623 w 128"/>
                <a:gd name="T25" fmla="*/ 48068 h 217"/>
                <a:gd name="T26" fmla="*/ 802 w 128"/>
                <a:gd name="T27" fmla="*/ 46898 h 217"/>
                <a:gd name="T28" fmla="*/ 209 w 128"/>
                <a:gd name="T29" fmla="*/ 45448 h 217"/>
                <a:gd name="T30" fmla="*/ 0 w 128"/>
                <a:gd name="T31" fmla="*/ 43767 h 217"/>
                <a:gd name="T32" fmla="*/ 126 w 128"/>
                <a:gd name="T33" fmla="*/ 42559 h 217"/>
                <a:gd name="T34" fmla="*/ 1330 w 128"/>
                <a:gd name="T35" fmla="*/ 40878 h 217"/>
                <a:gd name="T36" fmla="*/ 2955 w 128"/>
                <a:gd name="T37" fmla="*/ 38578 h 217"/>
                <a:gd name="T38" fmla="*/ 4706 w 128"/>
                <a:gd name="T39" fmla="*/ 35931 h 217"/>
                <a:gd name="T40" fmla="*/ 6445 w 128"/>
                <a:gd name="T41" fmla="*/ 32076 h 217"/>
                <a:gd name="T42" fmla="*/ 8067 w 128"/>
                <a:gd name="T43" fmla="*/ 26806 h 217"/>
                <a:gd name="T44" fmla="*/ 9322 w 128"/>
                <a:gd name="T45" fmla="*/ 19850 h 217"/>
                <a:gd name="T46" fmla="*/ 9927 w 128"/>
                <a:gd name="T47" fmla="*/ 11048 h 217"/>
                <a:gd name="T48" fmla="*/ 96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9031 w 117"/>
                <a:gd name="T1" fmla="*/ 0 h 132"/>
                <a:gd name="T2" fmla="*/ 0 w 117"/>
                <a:gd name="T3" fmla="*/ 13417 h 132"/>
                <a:gd name="T4" fmla="*/ 750 w 117"/>
                <a:gd name="T5" fmla="*/ 13902 h 132"/>
                <a:gd name="T6" fmla="*/ 3516 w 117"/>
                <a:gd name="T7" fmla="*/ 15593 h 132"/>
                <a:gd name="T8" fmla="*/ 7370 w 117"/>
                <a:gd name="T9" fmla="*/ 19376 h 132"/>
                <a:gd name="T10" fmla="*/ 11664 w 117"/>
                <a:gd name="T11" fmla="*/ 25193 h 132"/>
                <a:gd name="T12" fmla="*/ 16762 w 117"/>
                <a:gd name="T13" fmla="*/ 33274 h 132"/>
                <a:gd name="T14" fmla="*/ 21304 w 117"/>
                <a:gd name="T15" fmla="*/ 42913 h 132"/>
                <a:gd name="T16" fmla="*/ 25899 w 117"/>
                <a:gd name="T17" fmla="*/ 55244 h 132"/>
                <a:gd name="T18" fmla="*/ 29412 w 117"/>
                <a:gd name="T19" fmla="*/ 70837 h 132"/>
                <a:gd name="T20" fmla="*/ 29660 w 117"/>
                <a:gd name="T21" fmla="*/ 64412 h 132"/>
                <a:gd name="T22" fmla="*/ 29167 w 117"/>
                <a:gd name="T23" fmla="*/ 57420 h 132"/>
                <a:gd name="T24" fmla="*/ 27391 w 117"/>
                <a:gd name="T25" fmla="*/ 48252 h 132"/>
                <a:gd name="T26" fmla="*/ 25146 w 117"/>
                <a:gd name="T27" fmla="*/ 39700 h 132"/>
                <a:gd name="T28" fmla="*/ 22547 w 117"/>
                <a:gd name="T29" fmla="*/ 31137 h 132"/>
                <a:gd name="T30" fmla="*/ 19773 w 117"/>
                <a:gd name="T31" fmla="*/ 24107 h 132"/>
                <a:gd name="T32" fmla="*/ 17010 w 117"/>
                <a:gd name="T33" fmla="*/ 19376 h 132"/>
                <a:gd name="T34" fmla="*/ 14656 w 117"/>
                <a:gd name="T35" fmla="*/ 17112 h 132"/>
                <a:gd name="T36" fmla="*/ 17503 w 117"/>
                <a:gd name="T37" fmla="*/ 15593 h 132"/>
                <a:gd name="T38" fmla="*/ 20030 w 117"/>
                <a:gd name="T39" fmla="*/ 14939 h 132"/>
                <a:gd name="T40" fmla="*/ 22547 w 117"/>
                <a:gd name="T41" fmla="*/ 13902 h 132"/>
                <a:gd name="T42" fmla="*/ 24901 w 117"/>
                <a:gd name="T43" fmla="*/ 13417 h 132"/>
                <a:gd name="T44" fmla="*/ 26650 w 117"/>
                <a:gd name="T45" fmla="*/ 12813 h 132"/>
                <a:gd name="T46" fmla="*/ 27645 w 117"/>
                <a:gd name="T47" fmla="*/ 11776 h 132"/>
                <a:gd name="T48" fmla="*/ 28671 w 117"/>
                <a:gd name="T49" fmla="*/ 11294 h 132"/>
                <a:gd name="T50" fmla="*/ 28919 w 117"/>
                <a:gd name="T51" fmla="*/ 11294 h 132"/>
                <a:gd name="T52" fmla="*/ 1903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047 w 29"/>
                <a:gd name="T1" fmla="*/ 0 h 77"/>
                <a:gd name="T2" fmla="*/ 5589 w 29"/>
                <a:gd name="T3" fmla="*/ 0 h 77"/>
                <a:gd name="T4" fmla="*/ 3888 w 29"/>
                <a:gd name="T5" fmla="*/ 2252 h 77"/>
                <a:gd name="T6" fmla="*/ 2187 w 29"/>
                <a:gd name="T7" fmla="*/ 5142 h 77"/>
                <a:gd name="T8" fmla="*/ 972 w 29"/>
                <a:gd name="T9" fmla="*/ 10903 h 77"/>
                <a:gd name="T10" fmla="*/ 243 w 29"/>
                <a:gd name="T11" fmla="*/ 17169 h 77"/>
                <a:gd name="T12" fmla="*/ 0 w 29"/>
                <a:gd name="T13" fmla="*/ 25187 h 77"/>
                <a:gd name="T14" fmla="*/ 729 w 29"/>
                <a:gd name="T15" fmla="*/ 34339 h 77"/>
                <a:gd name="T16" fmla="*/ 2673 w 29"/>
                <a:gd name="T17" fmla="*/ 43925 h 77"/>
                <a:gd name="T18" fmla="*/ 3645 w 29"/>
                <a:gd name="T19" fmla="*/ 30325 h 77"/>
                <a:gd name="T20" fmla="*/ 4617 w 29"/>
                <a:gd name="T21" fmla="*/ 21173 h 77"/>
                <a:gd name="T22" fmla="*/ 5589 w 29"/>
                <a:gd name="T23" fmla="*/ 12522 h 77"/>
                <a:gd name="T24" fmla="*/ 70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72 h 237"/>
                <a:gd name="T4" fmla="*/ 392 w 257"/>
                <a:gd name="T5" fmla="*/ 4902 h 237"/>
                <a:gd name="T6" fmla="*/ 779 w 257"/>
                <a:gd name="T7" fmla="*/ 7361 h 237"/>
                <a:gd name="T8" fmla="*/ 1434 w 257"/>
                <a:gd name="T9" fmla="*/ 9603 h 237"/>
                <a:gd name="T10" fmla="*/ 2366 w 257"/>
                <a:gd name="T11" fmla="*/ 11687 h 237"/>
                <a:gd name="T12" fmla="*/ 3553 w 257"/>
                <a:gd name="T13" fmla="*/ 13829 h 237"/>
                <a:gd name="T14" fmla="*/ 4984 w 257"/>
                <a:gd name="T15" fmla="*/ 15788 h 237"/>
                <a:gd name="T16" fmla="*/ 6664 w 257"/>
                <a:gd name="T17" fmla="*/ 17435 h 237"/>
                <a:gd name="T18" fmla="*/ 8784 w 257"/>
                <a:gd name="T19" fmla="*/ 19019 h 237"/>
                <a:gd name="T20" fmla="*/ 11235 w 257"/>
                <a:gd name="T21" fmla="*/ 20377 h 237"/>
                <a:gd name="T22" fmla="*/ 13861 w 257"/>
                <a:gd name="T23" fmla="*/ 21473 h 237"/>
                <a:gd name="T24" fmla="*/ 17097 w 257"/>
                <a:gd name="T25" fmla="*/ 22339 h 237"/>
                <a:gd name="T26" fmla="*/ 20650 w 257"/>
                <a:gd name="T27" fmla="*/ 22932 h 237"/>
                <a:gd name="T28" fmla="*/ 24561 w 257"/>
                <a:gd name="T29" fmla="*/ 23245 h 237"/>
                <a:gd name="T30" fmla="*/ 28745 w 257"/>
                <a:gd name="T31" fmla="*/ 23119 h 237"/>
                <a:gd name="T32" fmla="*/ 33584 w 257"/>
                <a:gd name="T33" fmla="*/ 22732 h 237"/>
                <a:gd name="T34" fmla="*/ 29286 w 257"/>
                <a:gd name="T35" fmla="*/ 22256 h 237"/>
                <a:gd name="T36" fmla="*/ 25488 w 257"/>
                <a:gd name="T37" fmla="*/ 21556 h 237"/>
                <a:gd name="T38" fmla="*/ 22182 w 257"/>
                <a:gd name="T39" fmla="*/ 20773 h 237"/>
                <a:gd name="T40" fmla="*/ 19330 w 257"/>
                <a:gd name="T41" fmla="*/ 19989 h 237"/>
                <a:gd name="T42" fmla="*/ 16712 w 257"/>
                <a:gd name="T43" fmla="*/ 18938 h 237"/>
                <a:gd name="T44" fmla="*/ 14640 w 257"/>
                <a:gd name="T45" fmla="*/ 17825 h 237"/>
                <a:gd name="T46" fmla="*/ 12674 w 257"/>
                <a:gd name="T47" fmla="*/ 16571 h 237"/>
                <a:gd name="T48" fmla="*/ 10997 w 257"/>
                <a:gd name="T49" fmla="*/ 15213 h 237"/>
                <a:gd name="T50" fmla="*/ 9415 w 257"/>
                <a:gd name="T51" fmla="*/ 13829 h 237"/>
                <a:gd name="T52" fmla="*/ 7984 w 257"/>
                <a:gd name="T53" fmla="*/ 12265 h 237"/>
                <a:gd name="T54" fmla="*/ 6810 w 257"/>
                <a:gd name="T55" fmla="*/ 10511 h 237"/>
                <a:gd name="T56" fmla="*/ 5618 w 257"/>
                <a:gd name="T57" fmla="*/ 8615 h 237"/>
                <a:gd name="T58" fmla="*/ 4298 w 257"/>
                <a:gd name="T59" fmla="*/ 6781 h 237"/>
                <a:gd name="T60" fmla="*/ 3013 w 257"/>
                <a:gd name="T61" fmla="*/ 4621 h 237"/>
                <a:gd name="T62" fmla="*/ 1579 w 257"/>
                <a:gd name="T63" fmla="*/ 23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0291 w 124"/>
                <a:gd name="T1" fmla="*/ 0 h 110"/>
                <a:gd name="T2" fmla="*/ 16551 w 124"/>
                <a:gd name="T3" fmla="*/ 11140 h 110"/>
                <a:gd name="T4" fmla="*/ 16000 w 124"/>
                <a:gd name="T5" fmla="*/ 11011 h 110"/>
                <a:gd name="T6" fmla="*/ 14286 w 124"/>
                <a:gd name="T7" fmla="*/ 10814 h 110"/>
                <a:gd name="T8" fmla="*/ 11891 w 124"/>
                <a:gd name="T9" fmla="*/ 10397 h 110"/>
                <a:gd name="T10" fmla="*/ 9086 w 124"/>
                <a:gd name="T11" fmla="*/ 10200 h 110"/>
                <a:gd name="T12" fmla="*/ 6012 w 124"/>
                <a:gd name="T13" fmla="*/ 9990 h 110"/>
                <a:gd name="T14" fmla="*/ 3356 w 124"/>
                <a:gd name="T15" fmla="*/ 10124 h 110"/>
                <a:gd name="T16" fmla="*/ 1203 w 124"/>
                <a:gd name="T17" fmla="*/ 10526 h 110"/>
                <a:gd name="T18" fmla="*/ 0 w 124"/>
                <a:gd name="T19" fmla="*/ 11350 h 110"/>
                <a:gd name="T20" fmla="*/ 546 w 124"/>
                <a:gd name="T21" fmla="*/ 10124 h 110"/>
                <a:gd name="T22" fmla="*/ 1057 w 124"/>
                <a:gd name="T23" fmla="*/ 9184 h 110"/>
                <a:gd name="T24" fmla="*/ 2145 w 124"/>
                <a:gd name="T25" fmla="*/ 8444 h 110"/>
                <a:gd name="T26" fmla="*/ 3356 w 124"/>
                <a:gd name="T27" fmla="*/ 7829 h 110"/>
                <a:gd name="T28" fmla="*/ 4809 w 124"/>
                <a:gd name="T29" fmla="*/ 7428 h 110"/>
                <a:gd name="T30" fmla="*/ 6275 w 124"/>
                <a:gd name="T31" fmla="*/ 7294 h 110"/>
                <a:gd name="T32" fmla="*/ 7875 w 124"/>
                <a:gd name="T33" fmla="*/ 7294 h 110"/>
                <a:gd name="T34" fmla="*/ 9631 w 124"/>
                <a:gd name="T35" fmla="*/ 7632 h 110"/>
                <a:gd name="T36" fmla="*/ 9724 w 124"/>
                <a:gd name="T37" fmla="*/ 7294 h 110"/>
                <a:gd name="T38" fmla="*/ 9328 w 124"/>
                <a:gd name="T39" fmla="*/ 5793 h 110"/>
                <a:gd name="T40" fmla="*/ 8931 w 124"/>
                <a:gd name="T41" fmla="*/ 3922 h 110"/>
                <a:gd name="T42" fmla="*/ 8668 w 124"/>
                <a:gd name="T43" fmla="*/ 3098 h 110"/>
                <a:gd name="T44" fmla="*/ 8428 w 124"/>
                <a:gd name="T45" fmla="*/ 3098 h 110"/>
                <a:gd name="T46" fmla="*/ 8125 w 124"/>
                <a:gd name="T47" fmla="*/ 2970 h 110"/>
                <a:gd name="T48" fmla="*/ 7875 w 124"/>
                <a:gd name="T49" fmla="*/ 2697 h 110"/>
                <a:gd name="T50" fmla="*/ 7635 w 124"/>
                <a:gd name="T51" fmla="*/ 2376 h 110"/>
                <a:gd name="T52" fmla="*/ 7635 w 124"/>
                <a:gd name="T53" fmla="*/ 1954 h 110"/>
                <a:gd name="T54" fmla="*/ 7875 w 124"/>
                <a:gd name="T55" fmla="*/ 1418 h 110"/>
                <a:gd name="T56" fmla="*/ 8817 w 124"/>
                <a:gd name="T57" fmla="*/ 824 h 110"/>
                <a:gd name="T58" fmla="*/ 1029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246 w 46"/>
                <a:gd name="T1" fmla="*/ 0 h 94"/>
                <a:gd name="T2" fmla="*/ 2717 w 46"/>
                <a:gd name="T3" fmla="*/ 3552 h 94"/>
                <a:gd name="T4" fmla="*/ 2046 w 46"/>
                <a:gd name="T5" fmla="*/ 5818 h 94"/>
                <a:gd name="T6" fmla="*/ 1495 w 46"/>
                <a:gd name="T7" fmla="*/ 7404 h 94"/>
                <a:gd name="T8" fmla="*/ 0 w 46"/>
                <a:gd name="T9" fmla="*/ 8804 h 94"/>
                <a:gd name="T10" fmla="*/ 1644 w 46"/>
                <a:gd name="T11" fmla="*/ 8227 h 94"/>
                <a:gd name="T12" fmla="*/ 3174 w 46"/>
                <a:gd name="T13" fmla="*/ 7478 h 94"/>
                <a:gd name="T14" fmla="*/ 4396 w 46"/>
                <a:gd name="T15" fmla="*/ 6457 h 94"/>
                <a:gd name="T16" fmla="*/ 5471 w 46"/>
                <a:gd name="T17" fmla="*/ 5334 h 94"/>
                <a:gd name="T18" fmla="*/ 6134 w 46"/>
                <a:gd name="T19" fmla="*/ 4110 h 94"/>
                <a:gd name="T20" fmla="*/ 6292 w 46"/>
                <a:gd name="T21" fmla="*/ 2789 h 94"/>
                <a:gd name="T22" fmla="*/ 5720 w 46"/>
                <a:gd name="T23" fmla="*/ 1400 h 94"/>
                <a:gd name="T24" fmla="*/ 42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773 w 149"/>
                <a:gd name="T3" fmla="*/ 2264 h 704"/>
                <a:gd name="T4" fmla="*/ 2039 w 149"/>
                <a:gd name="T5" fmla="*/ 5231 h 704"/>
                <a:gd name="T6" fmla="*/ 3577 w 149"/>
                <a:gd name="T7" fmla="*/ 8890 h 704"/>
                <a:gd name="T8" fmla="*/ 5230 w 149"/>
                <a:gd name="T9" fmla="*/ 13767 h 704"/>
                <a:gd name="T10" fmla="*/ 7417 w 149"/>
                <a:gd name="T11" fmla="*/ 19704 h 704"/>
                <a:gd name="T12" fmla="*/ 9342 w 149"/>
                <a:gd name="T13" fmla="*/ 26087 h 704"/>
                <a:gd name="T14" fmla="*/ 11228 w 149"/>
                <a:gd name="T15" fmla="*/ 33517 h 704"/>
                <a:gd name="T16" fmla="*/ 12774 w 149"/>
                <a:gd name="T17" fmla="*/ 42053 h 704"/>
                <a:gd name="T18" fmla="*/ 14275 w 149"/>
                <a:gd name="T19" fmla="*/ 51051 h 704"/>
                <a:gd name="T20" fmla="*/ 15340 w 149"/>
                <a:gd name="T21" fmla="*/ 61404 h 704"/>
                <a:gd name="T22" fmla="*/ 15820 w 149"/>
                <a:gd name="T23" fmla="*/ 72911 h 704"/>
                <a:gd name="T24" fmla="*/ 16076 w 149"/>
                <a:gd name="T25" fmla="*/ 84878 h 704"/>
                <a:gd name="T26" fmla="*/ 15340 w 149"/>
                <a:gd name="T27" fmla="*/ 98302 h 704"/>
                <a:gd name="T28" fmla="*/ 13892 w 149"/>
                <a:gd name="T29" fmla="*/ 112458 h 704"/>
                <a:gd name="T30" fmla="*/ 11764 w 149"/>
                <a:gd name="T31" fmla="*/ 127238 h 704"/>
                <a:gd name="T32" fmla="*/ 8572 w 149"/>
                <a:gd name="T33" fmla="*/ 143665 h 704"/>
                <a:gd name="T34" fmla="*/ 4988 w 149"/>
                <a:gd name="T35" fmla="*/ 162219 h 704"/>
                <a:gd name="T36" fmla="*/ 2659 w 149"/>
                <a:gd name="T37" fmla="*/ 179446 h 704"/>
                <a:gd name="T38" fmla="*/ 1266 w 149"/>
                <a:gd name="T39" fmla="*/ 195379 h 704"/>
                <a:gd name="T40" fmla="*/ 773 w 149"/>
                <a:gd name="T41" fmla="*/ 210653 h 704"/>
                <a:gd name="T42" fmla="*/ 773 w 149"/>
                <a:gd name="T43" fmla="*/ 225233 h 704"/>
                <a:gd name="T44" fmla="*/ 1008 w 149"/>
                <a:gd name="T45" fmla="*/ 238553 h 704"/>
                <a:gd name="T46" fmla="*/ 1546 w 149"/>
                <a:gd name="T47" fmla="*/ 250511 h 704"/>
                <a:gd name="T48" fmla="*/ 1794 w 149"/>
                <a:gd name="T49" fmla="*/ 262027 h 704"/>
                <a:gd name="T50" fmla="*/ 5230 w 149"/>
                <a:gd name="T51" fmla="*/ 256091 h 704"/>
                <a:gd name="T52" fmla="*/ 4988 w 149"/>
                <a:gd name="T53" fmla="*/ 253124 h 704"/>
                <a:gd name="T54" fmla="*/ 4605 w 149"/>
                <a:gd name="T55" fmla="*/ 244480 h 704"/>
                <a:gd name="T56" fmla="*/ 4202 w 149"/>
                <a:gd name="T57" fmla="*/ 231509 h 704"/>
                <a:gd name="T58" fmla="*/ 4460 w 149"/>
                <a:gd name="T59" fmla="*/ 214070 h 704"/>
                <a:gd name="T60" fmla="*/ 5230 w 149"/>
                <a:gd name="T61" fmla="*/ 193223 h 704"/>
                <a:gd name="T62" fmla="*/ 7417 w 149"/>
                <a:gd name="T63" fmla="*/ 169400 h 704"/>
                <a:gd name="T64" fmla="*/ 10991 w 149"/>
                <a:gd name="T65" fmla="*/ 143665 h 704"/>
                <a:gd name="T66" fmla="*/ 16461 w 149"/>
                <a:gd name="T67" fmla="*/ 116536 h 704"/>
                <a:gd name="T68" fmla="*/ 18242 w 149"/>
                <a:gd name="T69" fmla="*/ 103918 h 704"/>
                <a:gd name="T70" fmla="*/ 19028 w 149"/>
                <a:gd name="T71" fmla="*/ 87491 h 704"/>
                <a:gd name="T72" fmla="*/ 18387 w 149"/>
                <a:gd name="T73" fmla="*/ 68451 h 704"/>
                <a:gd name="T74" fmla="*/ 16751 w 149"/>
                <a:gd name="T75" fmla="*/ 49898 h 704"/>
                <a:gd name="T76" fmla="*/ 13892 w 149"/>
                <a:gd name="T77" fmla="*/ 31658 h 704"/>
                <a:gd name="T78" fmla="*/ 10353 w 149"/>
                <a:gd name="T79" fmla="*/ 16394 h 704"/>
                <a:gd name="T80" fmla="*/ 5615 w 149"/>
                <a:gd name="T81" fmla="*/ 523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27D5-9823-4309-9373-1520FB317EDE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62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TextBox 51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D858C8-F9EB-471E-8CF8-17733F1AE6C0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7D8818-3FE7-4D4B-9479-AFF7EF59B843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8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baseline="0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204865"/>
            <a:ext cx="8384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grpSp>
        <p:nvGrpSpPr>
          <p:cNvPr id="14" name="Ryhmä 13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00BD9D"/>
          </a:solidFill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TextBox 29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AD896C-F4CC-42FA-9AEF-93D3BE991478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3D68A8-51EA-44E6-95E5-1DA01383195D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95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4B15-8FA9-492E-A8D5-2E4D30EADC14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68A8-3F97-4DDF-98A7-3EEC5303D9F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75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2917-B6CE-4DAD-BC42-C5678103486F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7AEA-81D8-4D80-BEBF-F5F15ECD9CC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41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D4CE-6D48-400E-8A70-2BF232A8BA47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6307-D245-499E-A93F-2F8A6C96BFD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6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B522-6743-4573-8A77-ECCD430071D1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983D-A491-4385-8BDF-C5CC431044CA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0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0345-4437-48F6-98BE-7C392FA63AEC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6A2B-EB72-40B6-8D80-A85B1FE2FB79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654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F8A7-C7AD-468A-9089-C40A9626B491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D562-9AC5-4D69-8CBB-1FBAE24A814C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8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9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4895-2660-482F-87DB-0207C0A67DDB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CDB5-E672-4F54-9C12-3DF3ADCBC634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85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A659-77B8-4C0E-9E25-19718278EE05}" type="slidenum">
              <a:rPr lang="en-US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32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C823-8851-4ED1-A080-BBA43A70E936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2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860032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00BD9D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075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3518-855E-4CD7-9644-ADDEECBA3D5A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1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5.6.2009</a:t>
            </a:r>
            <a:endParaRPr lang="fr-FR">
              <a:solidFill>
                <a:srgbClr val="8C8A87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8C8A87"/>
                </a:solidFill>
              </a:rPr>
              <a:t>ercan.celikkayalar@satshp.fi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5EF-AE06-43C9-BD10-7613F4227889}" type="slidenum">
              <a:rPr lang="fr-FR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988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906 w 596"/>
                  <a:gd name="T1" fmla="*/ 20400 h 666"/>
                  <a:gd name="T2" fmla="*/ 324 w 596"/>
                  <a:gd name="T3" fmla="*/ 18788 h 666"/>
                  <a:gd name="T4" fmla="*/ 0 w 596"/>
                  <a:gd name="T5" fmla="*/ 15920 h 666"/>
                  <a:gd name="T6" fmla="*/ 226 w 596"/>
                  <a:gd name="T7" fmla="*/ 12241 h 666"/>
                  <a:gd name="T8" fmla="*/ 1400 w 596"/>
                  <a:gd name="T9" fmla="*/ 8328 h 666"/>
                  <a:gd name="T10" fmla="*/ 3847 w 596"/>
                  <a:gd name="T11" fmla="*/ 4624 h 666"/>
                  <a:gd name="T12" fmla="*/ 7953 w 596"/>
                  <a:gd name="T13" fmla="*/ 1706 h 666"/>
                  <a:gd name="T14" fmla="*/ 13815 w 596"/>
                  <a:gd name="T15" fmla="*/ 100 h 666"/>
                  <a:gd name="T16" fmla="*/ 21270 w 596"/>
                  <a:gd name="T17" fmla="*/ 497 h 666"/>
                  <a:gd name="T18" fmla="*/ 27098 w 596"/>
                  <a:gd name="T19" fmla="*/ 3759 h 666"/>
                  <a:gd name="T20" fmla="*/ 31003 w 596"/>
                  <a:gd name="T21" fmla="*/ 9104 h 666"/>
                  <a:gd name="T22" fmla="*/ 33086 w 596"/>
                  <a:gd name="T23" fmla="*/ 15642 h 666"/>
                  <a:gd name="T24" fmla="*/ 33305 w 596"/>
                  <a:gd name="T25" fmla="*/ 22547 h 666"/>
                  <a:gd name="T26" fmla="*/ 31683 w 596"/>
                  <a:gd name="T27" fmla="*/ 28944 h 666"/>
                  <a:gd name="T28" fmla="*/ 28373 w 596"/>
                  <a:gd name="T29" fmla="*/ 33887 h 666"/>
                  <a:gd name="T30" fmla="*/ 23350 w 596"/>
                  <a:gd name="T31" fmla="*/ 36536 h 666"/>
                  <a:gd name="T32" fmla="*/ 21771 w 596"/>
                  <a:gd name="T33" fmla="*/ 36302 h 666"/>
                  <a:gd name="T34" fmla="*/ 24672 w 596"/>
                  <a:gd name="T35" fmla="*/ 34012 h 666"/>
                  <a:gd name="T36" fmla="*/ 26973 w 596"/>
                  <a:gd name="T37" fmla="*/ 29985 h 666"/>
                  <a:gd name="T38" fmla="*/ 28474 w 596"/>
                  <a:gd name="T39" fmla="*/ 25009 h 666"/>
                  <a:gd name="T40" fmla="*/ 29098 w 596"/>
                  <a:gd name="T41" fmla="*/ 19579 h 666"/>
                  <a:gd name="T42" fmla="*/ 28774 w 596"/>
                  <a:gd name="T43" fmla="*/ 14215 h 666"/>
                  <a:gd name="T44" fmla="*/ 27152 w 596"/>
                  <a:gd name="T45" fmla="*/ 9590 h 666"/>
                  <a:gd name="T46" fmla="*/ 24222 w 596"/>
                  <a:gd name="T47" fmla="*/ 6174 h 666"/>
                  <a:gd name="T48" fmla="*/ 19098 w 596"/>
                  <a:gd name="T49" fmla="*/ 4121 h 666"/>
                  <a:gd name="T50" fmla="*/ 13762 w 596"/>
                  <a:gd name="T51" fmla="*/ 3360 h 666"/>
                  <a:gd name="T52" fmla="*/ 9734 w 596"/>
                  <a:gd name="T53" fmla="*/ 3902 h 666"/>
                  <a:gd name="T54" fmla="*/ 6779 w 596"/>
                  <a:gd name="T55" fmla="*/ 5563 h 666"/>
                  <a:gd name="T56" fmla="*/ 4697 w 596"/>
                  <a:gd name="T57" fmla="*/ 8203 h 666"/>
                  <a:gd name="T58" fmla="*/ 3176 w 596"/>
                  <a:gd name="T59" fmla="*/ 11340 h 666"/>
                  <a:gd name="T60" fmla="*/ 2225 w 596"/>
                  <a:gd name="T61" fmla="*/ 14975 h 666"/>
                  <a:gd name="T62" fmla="*/ 1577 w 596"/>
                  <a:gd name="T63" fmla="*/ 1869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405 h 237"/>
                  <a:gd name="T4" fmla="*/ 178 w 257"/>
                  <a:gd name="T5" fmla="*/ 2821 h 237"/>
                  <a:gd name="T6" fmla="*/ 315 w 257"/>
                  <a:gd name="T7" fmla="*/ 4228 h 237"/>
                  <a:gd name="T8" fmla="*/ 582 w 257"/>
                  <a:gd name="T9" fmla="*/ 5547 h 237"/>
                  <a:gd name="T10" fmla="*/ 978 w 257"/>
                  <a:gd name="T11" fmla="*/ 6726 h 237"/>
                  <a:gd name="T12" fmla="*/ 1455 w 257"/>
                  <a:gd name="T13" fmla="*/ 7961 h 237"/>
                  <a:gd name="T14" fmla="*/ 2048 w 257"/>
                  <a:gd name="T15" fmla="*/ 9101 h 237"/>
                  <a:gd name="T16" fmla="*/ 2755 w 257"/>
                  <a:gd name="T17" fmla="*/ 10055 h 237"/>
                  <a:gd name="T18" fmla="*/ 3628 w 257"/>
                  <a:gd name="T19" fmla="*/ 10963 h 237"/>
                  <a:gd name="T20" fmla="*/ 4650 w 257"/>
                  <a:gd name="T21" fmla="*/ 11742 h 237"/>
                  <a:gd name="T22" fmla="*/ 5746 w 257"/>
                  <a:gd name="T23" fmla="*/ 12374 h 237"/>
                  <a:gd name="T24" fmla="*/ 7094 w 257"/>
                  <a:gd name="T25" fmla="*/ 12876 h 237"/>
                  <a:gd name="T26" fmla="*/ 8554 w 257"/>
                  <a:gd name="T27" fmla="*/ 13203 h 237"/>
                  <a:gd name="T28" fmla="*/ 10189 w 257"/>
                  <a:gd name="T29" fmla="*/ 13383 h 237"/>
                  <a:gd name="T30" fmla="*/ 11911 w 257"/>
                  <a:gd name="T31" fmla="*/ 13329 h 237"/>
                  <a:gd name="T32" fmla="*/ 13915 w 257"/>
                  <a:gd name="T33" fmla="*/ 13102 h 237"/>
                  <a:gd name="T34" fmla="*/ 12129 w 257"/>
                  <a:gd name="T35" fmla="*/ 12820 h 237"/>
                  <a:gd name="T36" fmla="*/ 10549 w 257"/>
                  <a:gd name="T37" fmla="*/ 12428 h 237"/>
                  <a:gd name="T38" fmla="*/ 9212 w 257"/>
                  <a:gd name="T39" fmla="*/ 11967 h 237"/>
                  <a:gd name="T40" fmla="*/ 8016 w 257"/>
                  <a:gd name="T41" fmla="*/ 11516 h 237"/>
                  <a:gd name="T42" fmla="*/ 6921 w 257"/>
                  <a:gd name="T43" fmla="*/ 10889 h 237"/>
                  <a:gd name="T44" fmla="*/ 6068 w 257"/>
                  <a:gd name="T45" fmla="*/ 10282 h 237"/>
                  <a:gd name="T46" fmla="*/ 5261 w 257"/>
                  <a:gd name="T47" fmla="*/ 9547 h 237"/>
                  <a:gd name="T48" fmla="*/ 4550 w 257"/>
                  <a:gd name="T49" fmla="*/ 8740 h 237"/>
                  <a:gd name="T50" fmla="*/ 3895 w 257"/>
                  <a:gd name="T51" fmla="*/ 7961 h 237"/>
                  <a:gd name="T52" fmla="*/ 3313 w 257"/>
                  <a:gd name="T53" fmla="*/ 7053 h 237"/>
                  <a:gd name="T54" fmla="*/ 2828 w 257"/>
                  <a:gd name="T55" fmla="*/ 6049 h 237"/>
                  <a:gd name="T56" fmla="*/ 2335 w 257"/>
                  <a:gd name="T57" fmla="*/ 4960 h 237"/>
                  <a:gd name="T58" fmla="*/ 1777 w 257"/>
                  <a:gd name="T59" fmla="*/ 3901 h 237"/>
                  <a:gd name="T60" fmla="*/ 1240 w 257"/>
                  <a:gd name="T61" fmla="*/ 2646 h 237"/>
                  <a:gd name="T62" fmla="*/ 655 w 257"/>
                  <a:gd name="T63" fmla="*/ 1360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4282 w 124"/>
                  <a:gd name="T1" fmla="*/ 0 h 110"/>
                  <a:gd name="T2" fmla="*/ 6900 w 124"/>
                  <a:gd name="T3" fmla="*/ 6406 h 110"/>
                  <a:gd name="T4" fmla="*/ 6677 w 124"/>
                  <a:gd name="T5" fmla="*/ 6354 h 110"/>
                  <a:gd name="T6" fmla="*/ 5953 w 124"/>
                  <a:gd name="T7" fmla="*/ 6252 h 110"/>
                  <a:gd name="T8" fmla="*/ 4959 w 124"/>
                  <a:gd name="T9" fmla="*/ 6010 h 110"/>
                  <a:gd name="T10" fmla="*/ 3793 w 124"/>
                  <a:gd name="T11" fmla="*/ 5883 h 110"/>
                  <a:gd name="T12" fmla="*/ 2520 w 124"/>
                  <a:gd name="T13" fmla="*/ 5775 h 110"/>
                  <a:gd name="T14" fmla="*/ 1392 w 124"/>
                  <a:gd name="T15" fmla="*/ 5836 h 110"/>
                  <a:gd name="T16" fmla="*/ 505 w 124"/>
                  <a:gd name="T17" fmla="*/ 6067 h 110"/>
                  <a:gd name="T18" fmla="*/ 0 w 124"/>
                  <a:gd name="T19" fmla="*/ 6544 h 110"/>
                  <a:gd name="T20" fmla="*/ 226 w 124"/>
                  <a:gd name="T21" fmla="*/ 5836 h 110"/>
                  <a:gd name="T22" fmla="*/ 445 w 124"/>
                  <a:gd name="T23" fmla="*/ 5279 h 110"/>
                  <a:gd name="T24" fmla="*/ 894 w 124"/>
                  <a:gd name="T25" fmla="*/ 4883 h 110"/>
                  <a:gd name="T26" fmla="*/ 1392 w 124"/>
                  <a:gd name="T27" fmla="*/ 4514 h 110"/>
                  <a:gd name="T28" fmla="*/ 1997 w 124"/>
                  <a:gd name="T29" fmla="*/ 4278 h 110"/>
                  <a:gd name="T30" fmla="*/ 2620 w 124"/>
                  <a:gd name="T31" fmla="*/ 4222 h 110"/>
                  <a:gd name="T32" fmla="*/ 3288 w 124"/>
                  <a:gd name="T33" fmla="*/ 4222 h 110"/>
                  <a:gd name="T34" fmla="*/ 4012 w 124"/>
                  <a:gd name="T35" fmla="*/ 4407 h 110"/>
                  <a:gd name="T36" fmla="*/ 4057 w 124"/>
                  <a:gd name="T37" fmla="*/ 4222 h 110"/>
                  <a:gd name="T38" fmla="*/ 3878 w 124"/>
                  <a:gd name="T39" fmla="*/ 3330 h 110"/>
                  <a:gd name="T40" fmla="*/ 3733 w 124"/>
                  <a:gd name="T41" fmla="*/ 2259 h 110"/>
                  <a:gd name="T42" fmla="*/ 3612 w 124"/>
                  <a:gd name="T43" fmla="*/ 1788 h 110"/>
                  <a:gd name="T44" fmla="*/ 3514 w 124"/>
                  <a:gd name="T45" fmla="*/ 1788 h 110"/>
                  <a:gd name="T46" fmla="*/ 3389 w 124"/>
                  <a:gd name="T47" fmla="*/ 1727 h 110"/>
                  <a:gd name="T48" fmla="*/ 3288 w 124"/>
                  <a:gd name="T49" fmla="*/ 1553 h 110"/>
                  <a:gd name="T50" fmla="*/ 3163 w 124"/>
                  <a:gd name="T51" fmla="*/ 1367 h 110"/>
                  <a:gd name="T52" fmla="*/ 3163 w 124"/>
                  <a:gd name="T53" fmla="*/ 1127 h 110"/>
                  <a:gd name="T54" fmla="*/ 3288 w 124"/>
                  <a:gd name="T55" fmla="*/ 835 h 110"/>
                  <a:gd name="T56" fmla="*/ 3657 w 124"/>
                  <a:gd name="T57" fmla="*/ 478 h 110"/>
                  <a:gd name="T58" fmla="*/ 428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83 w 109"/>
                  <a:gd name="T3" fmla="*/ 44 h 156"/>
                  <a:gd name="T4" fmla="*/ 1020 w 109"/>
                  <a:gd name="T5" fmla="*/ 262 h 156"/>
                  <a:gd name="T6" fmla="*/ 2122 w 109"/>
                  <a:gd name="T7" fmla="*/ 658 h 156"/>
                  <a:gd name="T8" fmla="*/ 3313 w 109"/>
                  <a:gd name="T9" fmla="*/ 1297 h 156"/>
                  <a:gd name="T10" fmla="*/ 4462 w 109"/>
                  <a:gd name="T11" fmla="*/ 2400 h 156"/>
                  <a:gd name="T12" fmla="*/ 5516 w 109"/>
                  <a:gd name="T13" fmla="*/ 3864 h 156"/>
                  <a:gd name="T14" fmla="*/ 6154 w 109"/>
                  <a:gd name="T15" fmla="*/ 5879 h 156"/>
                  <a:gd name="T16" fmla="*/ 6255 w 109"/>
                  <a:gd name="T17" fmla="*/ 8495 h 156"/>
                  <a:gd name="T18" fmla="*/ 6017 w 109"/>
                  <a:gd name="T19" fmla="*/ 8495 h 156"/>
                  <a:gd name="T20" fmla="*/ 5689 w 109"/>
                  <a:gd name="T21" fmla="*/ 8495 h 156"/>
                  <a:gd name="T22" fmla="*/ 5336 w 109"/>
                  <a:gd name="T23" fmla="*/ 8495 h 156"/>
                  <a:gd name="T24" fmla="*/ 5006 w 109"/>
                  <a:gd name="T25" fmla="*/ 8397 h 156"/>
                  <a:gd name="T26" fmla="*/ 4644 w 109"/>
                  <a:gd name="T27" fmla="*/ 8321 h 156"/>
                  <a:gd name="T28" fmla="*/ 4235 w 109"/>
                  <a:gd name="T29" fmla="*/ 8179 h 156"/>
                  <a:gd name="T30" fmla="*/ 3778 w 109"/>
                  <a:gd name="T31" fmla="*/ 7901 h 156"/>
                  <a:gd name="T32" fmla="*/ 3313 w 109"/>
                  <a:gd name="T33" fmla="*/ 7561 h 156"/>
                  <a:gd name="T34" fmla="*/ 3032 w 109"/>
                  <a:gd name="T35" fmla="*/ 6858 h 156"/>
                  <a:gd name="T36" fmla="*/ 3032 w 109"/>
                  <a:gd name="T37" fmla="*/ 6041 h 156"/>
                  <a:gd name="T38" fmla="*/ 3214 w 109"/>
                  <a:gd name="T39" fmla="*/ 5241 h 156"/>
                  <a:gd name="T40" fmla="*/ 3394 w 109"/>
                  <a:gd name="T41" fmla="*/ 4360 h 156"/>
                  <a:gd name="T42" fmla="*/ 3214 w 109"/>
                  <a:gd name="T43" fmla="*/ 3379 h 156"/>
                  <a:gd name="T44" fmla="*/ 2758 w 109"/>
                  <a:gd name="T45" fmla="*/ 2356 h 156"/>
                  <a:gd name="T46" fmla="*/ 1782 w 109"/>
                  <a:gd name="T47" fmla="*/ 124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1740 w 46"/>
                  <a:gd name="T1" fmla="*/ 0 h 94"/>
                  <a:gd name="T2" fmla="*/ 1133 w 46"/>
                  <a:gd name="T3" fmla="*/ 2057 h 94"/>
                  <a:gd name="T4" fmla="*/ 853 w 46"/>
                  <a:gd name="T5" fmla="*/ 3377 h 94"/>
                  <a:gd name="T6" fmla="*/ 627 w 46"/>
                  <a:gd name="T7" fmla="*/ 4296 h 94"/>
                  <a:gd name="T8" fmla="*/ 0 w 46"/>
                  <a:gd name="T9" fmla="*/ 5112 h 94"/>
                  <a:gd name="T10" fmla="*/ 672 w 46"/>
                  <a:gd name="T11" fmla="*/ 4789 h 94"/>
                  <a:gd name="T12" fmla="*/ 1303 w 46"/>
                  <a:gd name="T13" fmla="*/ 4351 h 94"/>
                  <a:gd name="T14" fmla="*/ 1809 w 46"/>
                  <a:gd name="T15" fmla="*/ 3738 h 94"/>
                  <a:gd name="T16" fmla="*/ 2266 w 46"/>
                  <a:gd name="T17" fmla="*/ 3099 h 94"/>
                  <a:gd name="T18" fmla="*/ 2537 w 46"/>
                  <a:gd name="T19" fmla="*/ 2397 h 94"/>
                  <a:gd name="T20" fmla="*/ 2593 w 46"/>
                  <a:gd name="T21" fmla="*/ 1636 h 94"/>
                  <a:gd name="T22" fmla="*/ 2356 w 46"/>
                  <a:gd name="T23" fmla="*/ 800 h 94"/>
                  <a:gd name="T24" fmla="*/ 174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4 w 54"/>
                  <a:gd name="T3" fmla="*/ 56 h 40"/>
                  <a:gd name="T4" fmla="*/ 316 w 54"/>
                  <a:gd name="T5" fmla="*/ 182 h 40"/>
                  <a:gd name="T6" fmla="*/ 702 w 54"/>
                  <a:gd name="T7" fmla="*/ 466 h 40"/>
                  <a:gd name="T8" fmla="*/ 1140 w 54"/>
                  <a:gd name="T9" fmla="*/ 693 h 40"/>
                  <a:gd name="T10" fmla="*/ 1560 w 54"/>
                  <a:gd name="T11" fmla="*/ 875 h 40"/>
                  <a:gd name="T12" fmla="*/ 2053 w 54"/>
                  <a:gd name="T13" fmla="*/ 983 h 40"/>
                  <a:gd name="T14" fmla="*/ 2489 w 54"/>
                  <a:gd name="T15" fmla="*/ 1049 h 40"/>
                  <a:gd name="T16" fmla="*/ 2929 w 54"/>
                  <a:gd name="T17" fmla="*/ 923 h 40"/>
                  <a:gd name="T18" fmla="*/ 2873 w 54"/>
                  <a:gd name="T19" fmla="*/ 1438 h 40"/>
                  <a:gd name="T20" fmla="*/ 2711 w 54"/>
                  <a:gd name="T21" fmla="*/ 1904 h 40"/>
                  <a:gd name="T22" fmla="*/ 2391 w 54"/>
                  <a:gd name="T23" fmla="*/ 2212 h 40"/>
                  <a:gd name="T24" fmla="*/ 1996 w 54"/>
                  <a:gd name="T25" fmla="*/ 2313 h 40"/>
                  <a:gd name="T26" fmla="*/ 1516 w 54"/>
                  <a:gd name="T27" fmla="*/ 2259 h 40"/>
                  <a:gd name="T28" fmla="*/ 1022 w 54"/>
                  <a:gd name="T29" fmla="*/ 1847 h 40"/>
                  <a:gd name="T30" fmla="*/ 538 w 54"/>
                  <a:gd name="T31" fmla="*/ 11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14 w 149"/>
                  <a:gd name="T3" fmla="*/ 1325 h 704"/>
                  <a:gd name="T4" fmla="*/ 848 w 149"/>
                  <a:gd name="T5" fmla="*/ 3004 h 704"/>
                  <a:gd name="T6" fmla="*/ 1486 w 149"/>
                  <a:gd name="T7" fmla="*/ 5133 h 704"/>
                  <a:gd name="T8" fmla="*/ 2193 w 149"/>
                  <a:gd name="T9" fmla="*/ 7903 h 704"/>
                  <a:gd name="T10" fmla="*/ 3076 w 149"/>
                  <a:gd name="T11" fmla="*/ 11333 h 704"/>
                  <a:gd name="T12" fmla="*/ 3900 w 149"/>
                  <a:gd name="T13" fmla="*/ 15013 h 704"/>
                  <a:gd name="T14" fmla="*/ 4695 w 149"/>
                  <a:gd name="T15" fmla="*/ 19239 h 704"/>
                  <a:gd name="T16" fmla="*/ 5313 w 149"/>
                  <a:gd name="T17" fmla="*/ 24141 h 704"/>
                  <a:gd name="T18" fmla="*/ 5964 w 149"/>
                  <a:gd name="T19" fmla="*/ 29350 h 704"/>
                  <a:gd name="T20" fmla="*/ 6396 w 149"/>
                  <a:gd name="T21" fmla="*/ 35354 h 704"/>
                  <a:gd name="T22" fmla="*/ 6618 w 149"/>
                  <a:gd name="T23" fmla="*/ 41932 h 704"/>
                  <a:gd name="T24" fmla="*/ 6715 w 149"/>
                  <a:gd name="T25" fmla="*/ 48808 h 704"/>
                  <a:gd name="T26" fmla="*/ 6396 w 149"/>
                  <a:gd name="T27" fmla="*/ 56491 h 704"/>
                  <a:gd name="T28" fmla="*/ 5803 w 149"/>
                  <a:gd name="T29" fmla="*/ 64625 h 704"/>
                  <a:gd name="T30" fmla="*/ 4910 w 149"/>
                  <a:gd name="T31" fmla="*/ 73179 h 704"/>
                  <a:gd name="T32" fmla="*/ 3561 w 149"/>
                  <a:gd name="T33" fmla="*/ 82606 h 704"/>
                  <a:gd name="T34" fmla="*/ 2064 w 149"/>
                  <a:gd name="T35" fmla="*/ 93290 h 704"/>
                  <a:gd name="T36" fmla="*/ 1127 w 149"/>
                  <a:gd name="T37" fmla="*/ 103178 h 704"/>
                  <a:gd name="T38" fmla="*/ 534 w 149"/>
                  <a:gd name="T39" fmla="*/ 112306 h 704"/>
                  <a:gd name="T40" fmla="*/ 314 w 149"/>
                  <a:gd name="T41" fmla="*/ 121089 h 704"/>
                  <a:gd name="T42" fmla="*/ 314 w 149"/>
                  <a:gd name="T43" fmla="*/ 129439 h 704"/>
                  <a:gd name="T44" fmla="*/ 436 w 149"/>
                  <a:gd name="T45" fmla="*/ 137198 h 704"/>
                  <a:gd name="T46" fmla="*/ 653 w 149"/>
                  <a:gd name="T47" fmla="*/ 144007 h 704"/>
                  <a:gd name="T48" fmla="*/ 751 w 149"/>
                  <a:gd name="T49" fmla="*/ 150661 h 704"/>
                  <a:gd name="T50" fmla="*/ 2193 w 149"/>
                  <a:gd name="T51" fmla="*/ 147230 h 704"/>
                  <a:gd name="T52" fmla="*/ 2064 w 149"/>
                  <a:gd name="T53" fmla="*/ 145528 h 704"/>
                  <a:gd name="T54" fmla="*/ 1922 w 149"/>
                  <a:gd name="T55" fmla="*/ 140626 h 704"/>
                  <a:gd name="T56" fmla="*/ 1761 w 149"/>
                  <a:gd name="T57" fmla="*/ 133092 h 704"/>
                  <a:gd name="T58" fmla="*/ 1878 w 149"/>
                  <a:gd name="T59" fmla="*/ 123066 h 704"/>
                  <a:gd name="T60" fmla="*/ 2193 w 149"/>
                  <a:gd name="T61" fmla="*/ 111081 h 704"/>
                  <a:gd name="T62" fmla="*/ 3076 w 149"/>
                  <a:gd name="T63" fmla="*/ 97396 h 704"/>
                  <a:gd name="T64" fmla="*/ 4571 w 149"/>
                  <a:gd name="T65" fmla="*/ 82606 h 704"/>
                  <a:gd name="T66" fmla="*/ 6877 w 149"/>
                  <a:gd name="T67" fmla="*/ 66953 h 704"/>
                  <a:gd name="T68" fmla="*/ 7628 w 149"/>
                  <a:gd name="T69" fmla="*/ 59714 h 704"/>
                  <a:gd name="T70" fmla="*/ 7942 w 149"/>
                  <a:gd name="T71" fmla="*/ 50264 h 704"/>
                  <a:gd name="T72" fmla="*/ 7681 w 149"/>
                  <a:gd name="T73" fmla="*/ 39358 h 704"/>
                  <a:gd name="T74" fmla="*/ 6974 w 149"/>
                  <a:gd name="T75" fmla="*/ 28674 h 704"/>
                  <a:gd name="T76" fmla="*/ 5803 w 149"/>
                  <a:gd name="T77" fmla="*/ 18212 h 704"/>
                  <a:gd name="T78" fmla="*/ 4301 w 149"/>
                  <a:gd name="T79" fmla="*/ 9435 h 704"/>
                  <a:gd name="T80" fmla="*/ 2334 w 149"/>
                  <a:gd name="T81" fmla="*/ 300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609 w 128"/>
                <a:gd name="T1" fmla="*/ 0 h 217"/>
                <a:gd name="T2" fmla="*/ 10750 w 128"/>
                <a:gd name="T3" fmla="*/ 2165 h 217"/>
                <a:gd name="T4" fmla="*/ 11762 w 128"/>
                <a:gd name="T5" fmla="*/ 6475 h 217"/>
                <a:gd name="T6" fmla="*/ 12564 w 128"/>
                <a:gd name="T7" fmla="*/ 12014 h 217"/>
                <a:gd name="T8" fmla="*/ 13099 w 128"/>
                <a:gd name="T9" fmla="*/ 18651 h 217"/>
                <a:gd name="T10" fmla="*/ 12983 w 128"/>
                <a:gd name="T11" fmla="*/ 26567 h 217"/>
                <a:gd name="T12" fmla="*/ 11875 w 128"/>
                <a:gd name="T13" fmla="*/ 34723 h 217"/>
                <a:gd name="T14" fmla="*/ 9609 w 128"/>
                <a:gd name="T15" fmla="*/ 43283 h 217"/>
                <a:gd name="T16" fmla="*/ 6119 w 128"/>
                <a:gd name="T17" fmla="*/ 51923 h 217"/>
                <a:gd name="T18" fmla="*/ 5032 w 128"/>
                <a:gd name="T19" fmla="*/ 50957 h 217"/>
                <a:gd name="T20" fmla="*/ 3891 w 128"/>
                <a:gd name="T21" fmla="*/ 50242 h 217"/>
                <a:gd name="T22" fmla="*/ 2680 w 128"/>
                <a:gd name="T23" fmla="*/ 49034 h 217"/>
                <a:gd name="T24" fmla="*/ 1623 w 128"/>
                <a:gd name="T25" fmla="*/ 48068 h 217"/>
                <a:gd name="T26" fmla="*/ 802 w 128"/>
                <a:gd name="T27" fmla="*/ 46898 h 217"/>
                <a:gd name="T28" fmla="*/ 209 w 128"/>
                <a:gd name="T29" fmla="*/ 45448 h 217"/>
                <a:gd name="T30" fmla="*/ 0 w 128"/>
                <a:gd name="T31" fmla="*/ 43767 h 217"/>
                <a:gd name="T32" fmla="*/ 126 w 128"/>
                <a:gd name="T33" fmla="*/ 42559 h 217"/>
                <a:gd name="T34" fmla="*/ 1330 w 128"/>
                <a:gd name="T35" fmla="*/ 40878 h 217"/>
                <a:gd name="T36" fmla="*/ 2955 w 128"/>
                <a:gd name="T37" fmla="*/ 38578 h 217"/>
                <a:gd name="T38" fmla="*/ 4706 w 128"/>
                <a:gd name="T39" fmla="*/ 35931 h 217"/>
                <a:gd name="T40" fmla="*/ 6445 w 128"/>
                <a:gd name="T41" fmla="*/ 32076 h 217"/>
                <a:gd name="T42" fmla="*/ 8067 w 128"/>
                <a:gd name="T43" fmla="*/ 26806 h 217"/>
                <a:gd name="T44" fmla="*/ 9322 w 128"/>
                <a:gd name="T45" fmla="*/ 19850 h 217"/>
                <a:gd name="T46" fmla="*/ 9927 w 128"/>
                <a:gd name="T47" fmla="*/ 11048 h 217"/>
                <a:gd name="T48" fmla="*/ 96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9031 w 117"/>
                <a:gd name="T1" fmla="*/ 0 h 132"/>
                <a:gd name="T2" fmla="*/ 0 w 117"/>
                <a:gd name="T3" fmla="*/ 13417 h 132"/>
                <a:gd name="T4" fmla="*/ 750 w 117"/>
                <a:gd name="T5" fmla="*/ 13902 h 132"/>
                <a:gd name="T6" fmla="*/ 3516 w 117"/>
                <a:gd name="T7" fmla="*/ 15593 h 132"/>
                <a:gd name="T8" fmla="*/ 7370 w 117"/>
                <a:gd name="T9" fmla="*/ 19376 h 132"/>
                <a:gd name="T10" fmla="*/ 11664 w 117"/>
                <a:gd name="T11" fmla="*/ 25193 h 132"/>
                <a:gd name="T12" fmla="*/ 16762 w 117"/>
                <a:gd name="T13" fmla="*/ 33274 h 132"/>
                <a:gd name="T14" fmla="*/ 21304 w 117"/>
                <a:gd name="T15" fmla="*/ 42913 h 132"/>
                <a:gd name="T16" fmla="*/ 25899 w 117"/>
                <a:gd name="T17" fmla="*/ 55244 h 132"/>
                <a:gd name="T18" fmla="*/ 29412 w 117"/>
                <a:gd name="T19" fmla="*/ 70837 h 132"/>
                <a:gd name="T20" fmla="*/ 29660 w 117"/>
                <a:gd name="T21" fmla="*/ 64412 h 132"/>
                <a:gd name="T22" fmla="*/ 29167 w 117"/>
                <a:gd name="T23" fmla="*/ 57420 h 132"/>
                <a:gd name="T24" fmla="*/ 27391 w 117"/>
                <a:gd name="T25" fmla="*/ 48252 h 132"/>
                <a:gd name="T26" fmla="*/ 25146 w 117"/>
                <a:gd name="T27" fmla="*/ 39700 h 132"/>
                <a:gd name="T28" fmla="*/ 22547 w 117"/>
                <a:gd name="T29" fmla="*/ 31137 h 132"/>
                <a:gd name="T30" fmla="*/ 19773 w 117"/>
                <a:gd name="T31" fmla="*/ 24107 h 132"/>
                <a:gd name="T32" fmla="*/ 17010 w 117"/>
                <a:gd name="T33" fmla="*/ 19376 h 132"/>
                <a:gd name="T34" fmla="*/ 14656 w 117"/>
                <a:gd name="T35" fmla="*/ 17112 h 132"/>
                <a:gd name="T36" fmla="*/ 17503 w 117"/>
                <a:gd name="T37" fmla="*/ 15593 h 132"/>
                <a:gd name="T38" fmla="*/ 20030 w 117"/>
                <a:gd name="T39" fmla="*/ 14939 h 132"/>
                <a:gd name="T40" fmla="*/ 22547 w 117"/>
                <a:gd name="T41" fmla="*/ 13902 h 132"/>
                <a:gd name="T42" fmla="*/ 24901 w 117"/>
                <a:gd name="T43" fmla="*/ 13417 h 132"/>
                <a:gd name="T44" fmla="*/ 26650 w 117"/>
                <a:gd name="T45" fmla="*/ 12813 h 132"/>
                <a:gd name="T46" fmla="*/ 27645 w 117"/>
                <a:gd name="T47" fmla="*/ 11776 h 132"/>
                <a:gd name="T48" fmla="*/ 28671 w 117"/>
                <a:gd name="T49" fmla="*/ 11294 h 132"/>
                <a:gd name="T50" fmla="*/ 28919 w 117"/>
                <a:gd name="T51" fmla="*/ 11294 h 132"/>
                <a:gd name="T52" fmla="*/ 1903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047 w 29"/>
                <a:gd name="T1" fmla="*/ 0 h 77"/>
                <a:gd name="T2" fmla="*/ 5589 w 29"/>
                <a:gd name="T3" fmla="*/ 0 h 77"/>
                <a:gd name="T4" fmla="*/ 3888 w 29"/>
                <a:gd name="T5" fmla="*/ 2252 h 77"/>
                <a:gd name="T6" fmla="*/ 2187 w 29"/>
                <a:gd name="T7" fmla="*/ 5142 h 77"/>
                <a:gd name="T8" fmla="*/ 972 w 29"/>
                <a:gd name="T9" fmla="*/ 10903 h 77"/>
                <a:gd name="T10" fmla="*/ 243 w 29"/>
                <a:gd name="T11" fmla="*/ 17169 h 77"/>
                <a:gd name="T12" fmla="*/ 0 w 29"/>
                <a:gd name="T13" fmla="*/ 25187 h 77"/>
                <a:gd name="T14" fmla="*/ 729 w 29"/>
                <a:gd name="T15" fmla="*/ 34339 h 77"/>
                <a:gd name="T16" fmla="*/ 2673 w 29"/>
                <a:gd name="T17" fmla="*/ 43925 h 77"/>
                <a:gd name="T18" fmla="*/ 3645 w 29"/>
                <a:gd name="T19" fmla="*/ 30325 h 77"/>
                <a:gd name="T20" fmla="*/ 4617 w 29"/>
                <a:gd name="T21" fmla="*/ 21173 h 77"/>
                <a:gd name="T22" fmla="*/ 5589 w 29"/>
                <a:gd name="T23" fmla="*/ 12522 h 77"/>
                <a:gd name="T24" fmla="*/ 70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 sz="180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72 h 237"/>
                <a:gd name="T4" fmla="*/ 392 w 257"/>
                <a:gd name="T5" fmla="*/ 4902 h 237"/>
                <a:gd name="T6" fmla="*/ 779 w 257"/>
                <a:gd name="T7" fmla="*/ 7361 h 237"/>
                <a:gd name="T8" fmla="*/ 1434 w 257"/>
                <a:gd name="T9" fmla="*/ 9603 h 237"/>
                <a:gd name="T10" fmla="*/ 2366 w 257"/>
                <a:gd name="T11" fmla="*/ 11687 h 237"/>
                <a:gd name="T12" fmla="*/ 3553 w 257"/>
                <a:gd name="T13" fmla="*/ 13829 h 237"/>
                <a:gd name="T14" fmla="*/ 4984 w 257"/>
                <a:gd name="T15" fmla="*/ 15788 h 237"/>
                <a:gd name="T16" fmla="*/ 6664 w 257"/>
                <a:gd name="T17" fmla="*/ 17435 h 237"/>
                <a:gd name="T18" fmla="*/ 8784 w 257"/>
                <a:gd name="T19" fmla="*/ 19019 h 237"/>
                <a:gd name="T20" fmla="*/ 11235 w 257"/>
                <a:gd name="T21" fmla="*/ 20377 h 237"/>
                <a:gd name="T22" fmla="*/ 13861 w 257"/>
                <a:gd name="T23" fmla="*/ 21473 h 237"/>
                <a:gd name="T24" fmla="*/ 17097 w 257"/>
                <a:gd name="T25" fmla="*/ 22339 h 237"/>
                <a:gd name="T26" fmla="*/ 20650 w 257"/>
                <a:gd name="T27" fmla="*/ 22932 h 237"/>
                <a:gd name="T28" fmla="*/ 24561 w 257"/>
                <a:gd name="T29" fmla="*/ 23245 h 237"/>
                <a:gd name="T30" fmla="*/ 28745 w 257"/>
                <a:gd name="T31" fmla="*/ 23119 h 237"/>
                <a:gd name="T32" fmla="*/ 33584 w 257"/>
                <a:gd name="T33" fmla="*/ 22732 h 237"/>
                <a:gd name="T34" fmla="*/ 29286 w 257"/>
                <a:gd name="T35" fmla="*/ 22256 h 237"/>
                <a:gd name="T36" fmla="*/ 25488 w 257"/>
                <a:gd name="T37" fmla="*/ 21556 h 237"/>
                <a:gd name="T38" fmla="*/ 22182 w 257"/>
                <a:gd name="T39" fmla="*/ 20773 h 237"/>
                <a:gd name="T40" fmla="*/ 19330 w 257"/>
                <a:gd name="T41" fmla="*/ 19989 h 237"/>
                <a:gd name="T42" fmla="*/ 16712 w 257"/>
                <a:gd name="T43" fmla="*/ 18938 h 237"/>
                <a:gd name="T44" fmla="*/ 14640 w 257"/>
                <a:gd name="T45" fmla="*/ 17825 h 237"/>
                <a:gd name="T46" fmla="*/ 12674 w 257"/>
                <a:gd name="T47" fmla="*/ 16571 h 237"/>
                <a:gd name="T48" fmla="*/ 10997 w 257"/>
                <a:gd name="T49" fmla="*/ 15213 h 237"/>
                <a:gd name="T50" fmla="*/ 9415 w 257"/>
                <a:gd name="T51" fmla="*/ 13829 h 237"/>
                <a:gd name="T52" fmla="*/ 7984 w 257"/>
                <a:gd name="T53" fmla="*/ 12265 h 237"/>
                <a:gd name="T54" fmla="*/ 6810 w 257"/>
                <a:gd name="T55" fmla="*/ 10511 h 237"/>
                <a:gd name="T56" fmla="*/ 5618 w 257"/>
                <a:gd name="T57" fmla="*/ 8615 h 237"/>
                <a:gd name="T58" fmla="*/ 4298 w 257"/>
                <a:gd name="T59" fmla="*/ 6781 h 237"/>
                <a:gd name="T60" fmla="*/ 3013 w 257"/>
                <a:gd name="T61" fmla="*/ 4621 h 237"/>
                <a:gd name="T62" fmla="*/ 1579 w 257"/>
                <a:gd name="T63" fmla="*/ 23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0291 w 124"/>
                <a:gd name="T1" fmla="*/ 0 h 110"/>
                <a:gd name="T2" fmla="*/ 16551 w 124"/>
                <a:gd name="T3" fmla="*/ 11140 h 110"/>
                <a:gd name="T4" fmla="*/ 16000 w 124"/>
                <a:gd name="T5" fmla="*/ 11011 h 110"/>
                <a:gd name="T6" fmla="*/ 14286 w 124"/>
                <a:gd name="T7" fmla="*/ 10814 h 110"/>
                <a:gd name="T8" fmla="*/ 11891 w 124"/>
                <a:gd name="T9" fmla="*/ 10397 h 110"/>
                <a:gd name="T10" fmla="*/ 9086 w 124"/>
                <a:gd name="T11" fmla="*/ 10200 h 110"/>
                <a:gd name="T12" fmla="*/ 6012 w 124"/>
                <a:gd name="T13" fmla="*/ 9990 h 110"/>
                <a:gd name="T14" fmla="*/ 3356 w 124"/>
                <a:gd name="T15" fmla="*/ 10124 h 110"/>
                <a:gd name="T16" fmla="*/ 1203 w 124"/>
                <a:gd name="T17" fmla="*/ 10526 h 110"/>
                <a:gd name="T18" fmla="*/ 0 w 124"/>
                <a:gd name="T19" fmla="*/ 11350 h 110"/>
                <a:gd name="T20" fmla="*/ 546 w 124"/>
                <a:gd name="T21" fmla="*/ 10124 h 110"/>
                <a:gd name="T22" fmla="*/ 1057 w 124"/>
                <a:gd name="T23" fmla="*/ 9184 h 110"/>
                <a:gd name="T24" fmla="*/ 2145 w 124"/>
                <a:gd name="T25" fmla="*/ 8444 h 110"/>
                <a:gd name="T26" fmla="*/ 3356 w 124"/>
                <a:gd name="T27" fmla="*/ 7829 h 110"/>
                <a:gd name="T28" fmla="*/ 4809 w 124"/>
                <a:gd name="T29" fmla="*/ 7428 h 110"/>
                <a:gd name="T30" fmla="*/ 6275 w 124"/>
                <a:gd name="T31" fmla="*/ 7294 h 110"/>
                <a:gd name="T32" fmla="*/ 7875 w 124"/>
                <a:gd name="T33" fmla="*/ 7294 h 110"/>
                <a:gd name="T34" fmla="*/ 9631 w 124"/>
                <a:gd name="T35" fmla="*/ 7632 h 110"/>
                <a:gd name="T36" fmla="*/ 9724 w 124"/>
                <a:gd name="T37" fmla="*/ 7294 h 110"/>
                <a:gd name="T38" fmla="*/ 9328 w 124"/>
                <a:gd name="T39" fmla="*/ 5793 h 110"/>
                <a:gd name="T40" fmla="*/ 8931 w 124"/>
                <a:gd name="T41" fmla="*/ 3922 h 110"/>
                <a:gd name="T42" fmla="*/ 8668 w 124"/>
                <a:gd name="T43" fmla="*/ 3098 h 110"/>
                <a:gd name="T44" fmla="*/ 8428 w 124"/>
                <a:gd name="T45" fmla="*/ 3098 h 110"/>
                <a:gd name="T46" fmla="*/ 8125 w 124"/>
                <a:gd name="T47" fmla="*/ 2970 h 110"/>
                <a:gd name="T48" fmla="*/ 7875 w 124"/>
                <a:gd name="T49" fmla="*/ 2697 h 110"/>
                <a:gd name="T50" fmla="*/ 7635 w 124"/>
                <a:gd name="T51" fmla="*/ 2376 h 110"/>
                <a:gd name="T52" fmla="*/ 7635 w 124"/>
                <a:gd name="T53" fmla="*/ 1954 h 110"/>
                <a:gd name="T54" fmla="*/ 7875 w 124"/>
                <a:gd name="T55" fmla="*/ 1418 h 110"/>
                <a:gd name="T56" fmla="*/ 8817 w 124"/>
                <a:gd name="T57" fmla="*/ 824 h 110"/>
                <a:gd name="T58" fmla="*/ 1029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246 w 46"/>
                <a:gd name="T1" fmla="*/ 0 h 94"/>
                <a:gd name="T2" fmla="*/ 2717 w 46"/>
                <a:gd name="T3" fmla="*/ 3552 h 94"/>
                <a:gd name="T4" fmla="*/ 2046 w 46"/>
                <a:gd name="T5" fmla="*/ 5818 h 94"/>
                <a:gd name="T6" fmla="*/ 1495 w 46"/>
                <a:gd name="T7" fmla="*/ 7404 h 94"/>
                <a:gd name="T8" fmla="*/ 0 w 46"/>
                <a:gd name="T9" fmla="*/ 8804 h 94"/>
                <a:gd name="T10" fmla="*/ 1644 w 46"/>
                <a:gd name="T11" fmla="*/ 8227 h 94"/>
                <a:gd name="T12" fmla="*/ 3174 w 46"/>
                <a:gd name="T13" fmla="*/ 7478 h 94"/>
                <a:gd name="T14" fmla="*/ 4396 w 46"/>
                <a:gd name="T15" fmla="*/ 6457 h 94"/>
                <a:gd name="T16" fmla="*/ 5471 w 46"/>
                <a:gd name="T17" fmla="*/ 5334 h 94"/>
                <a:gd name="T18" fmla="*/ 6134 w 46"/>
                <a:gd name="T19" fmla="*/ 4110 h 94"/>
                <a:gd name="T20" fmla="*/ 6292 w 46"/>
                <a:gd name="T21" fmla="*/ 2789 h 94"/>
                <a:gd name="T22" fmla="*/ 5720 w 46"/>
                <a:gd name="T23" fmla="*/ 1400 h 94"/>
                <a:gd name="T24" fmla="*/ 42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773 w 149"/>
                <a:gd name="T3" fmla="*/ 2264 h 704"/>
                <a:gd name="T4" fmla="*/ 2039 w 149"/>
                <a:gd name="T5" fmla="*/ 5231 h 704"/>
                <a:gd name="T6" fmla="*/ 3577 w 149"/>
                <a:gd name="T7" fmla="*/ 8890 h 704"/>
                <a:gd name="T8" fmla="*/ 5230 w 149"/>
                <a:gd name="T9" fmla="*/ 13767 h 704"/>
                <a:gd name="T10" fmla="*/ 7417 w 149"/>
                <a:gd name="T11" fmla="*/ 19704 h 704"/>
                <a:gd name="T12" fmla="*/ 9342 w 149"/>
                <a:gd name="T13" fmla="*/ 26087 h 704"/>
                <a:gd name="T14" fmla="*/ 11228 w 149"/>
                <a:gd name="T15" fmla="*/ 33517 h 704"/>
                <a:gd name="T16" fmla="*/ 12774 w 149"/>
                <a:gd name="T17" fmla="*/ 42053 h 704"/>
                <a:gd name="T18" fmla="*/ 14275 w 149"/>
                <a:gd name="T19" fmla="*/ 51051 h 704"/>
                <a:gd name="T20" fmla="*/ 15340 w 149"/>
                <a:gd name="T21" fmla="*/ 61404 h 704"/>
                <a:gd name="T22" fmla="*/ 15820 w 149"/>
                <a:gd name="T23" fmla="*/ 72911 h 704"/>
                <a:gd name="T24" fmla="*/ 16076 w 149"/>
                <a:gd name="T25" fmla="*/ 84878 h 704"/>
                <a:gd name="T26" fmla="*/ 15340 w 149"/>
                <a:gd name="T27" fmla="*/ 98302 h 704"/>
                <a:gd name="T28" fmla="*/ 13892 w 149"/>
                <a:gd name="T29" fmla="*/ 112458 h 704"/>
                <a:gd name="T30" fmla="*/ 11764 w 149"/>
                <a:gd name="T31" fmla="*/ 127238 h 704"/>
                <a:gd name="T32" fmla="*/ 8572 w 149"/>
                <a:gd name="T33" fmla="*/ 143665 h 704"/>
                <a:gd name="T34" fmla="*/ 4988 w 149"/>
                <a:gd name="T35" fmla="*/ 162219 h 704"/>
                <a:gd name="T36" fmla="*/ 2659 w 149"/>
                <a:gd name="T37" fmla="*/ 179446 h 704"/>
                <a:gd name="T38" fmla="*/ 1266 w 149"/>
                <a:gd name="T39" fmla="*/ 195379 h 704"/>
                <a:gd name="T40" fmla="*/ 773 w 149"/>
                <a:gd name="T41" fmla="*/ 210653 h 704"/>
                <a:gd name="T42" fmla="*/ 773 w 149"/>
                <a:gd name="T43" fmla="*/ 225233 h 704"/>
                <a:gd name="T44" fmla="*/ 1008 w 149"/>
                <a:gd name="T45" fmla="*/ 238553 h 704"/>
                <a:gd name="T46" fmla="*/ 1546 w 149"/>
                <a:gd name="T47" fmla="*/ 250511 h 704"/>
                <a:gd name="T48" fmla="*/ 1794 w 149"/>
                <a:gd name="T49" fmla="*/ 262027 h 704"/>
                <a:gd name="T50" fmla="*/ 5230 w 149"/>
                <a:gd name="T51" fmla="*/ 256091 h 704"/>
                <a:gd name="T52" fmla="*/ 4988 w 149"/>
                <a:gd name="T53" fmla="*/ 253124 h 704"/>
                <a:gd name="T54" fmla="*/ 4605 w 149"/>
                <a:gd name="T55" fmla="*/ 244480 h 704"/>
                <a:gd name="T56" fmla="*/ 4202 w 149"/>
                <a:gd name="T57" fmla="*/ 231509 h 704"/>
                <a:gd name="T58" fmla="*/ 4460 w 149"/>
                <a:gd name="T59" fmla="*/ 214070 h 704"/>
                <a:gd name="T60" fmla="*/ 5230 w 149"/>
                <a:gd name="T61" fmla="*/ 193223 h 704"/>
                <a:gd name="T62" fmla="*/ 7417 w 149"/>
                <a:gd name="T63" fmla="*/ 169400 h 704"/>
                <a:gd name="T64" fmla="*/ 10991 w 149"/>
                <a:gd name="T65" fmla="*/ 143665 h 704"/>
                <a:gd name="T66" fmla="*/ 16461 w 149"/>
                <a:gd name="T67" fmla="*/ 116536 h 704"/>
                <a:gd name="T68" fmla="*/ 18242 w 149"/>
                <a:gd name="T69" fmla="*/ 103918 h 704"/>
                <a:gd name="T70" fmla="*/ 19028 w 149"/>
                <a:gd name="T71" fmla="*/ 87491 h 704"/>
                <a:gd name="T72" fmla="*/ 18387 w 149"/>
                <a:gd name="T73" fmla="*/ 68451 h 704"/>
                <a:gd name="T74" fmla="*/ 16751 w 149"/>
                <a:gd name="T75" fmla="*/ 49898 h 704"/>
                <a:gd name="T76" fmla="*/ 13892 w 149"/>
                <a:gd name="T77" fmla="*/ 31658 h 704"/>
                <a:gd name="T78" fmla="*/ 10353 w 149"/>
                <a:gd name="T79" fmla="*/ 16394 h 704"/>
                <a:gd name="T80" fmla="*/ 5615 w 149"/>
                <a:gd name="T81" fmla="*/ 523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27D5-9823-4309-9373-1520FB317EDE}" type="slidenum">
              <a:rPr lang="fi-FI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900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547409287 w 8135"/>
              <a:gd name="T1" fmla="*/ 323625478 h 7628"/>
              <a:gd name="T2" fmla="*/ 483901675 w 8135"/>
              <a:gd name="T3" fmla="*/ 289935021 h 7628"/>
              <a:gd name="T4" fmla="*/ 462284975 w 8135"/>
              <a:gd name="T5" fmla="*/ 266062365 h 7628"/>
              <a:gd name="T6" fmla="*/ 436500474 w 8135"/>
              <a:gd name="T7" fmla="*/ 243178346 h 7628"/>
              <a:gd name="T8" fmla="*/ 414177578 w 8135"/>
              <a:gd name="T9" fmla="*/ 227851552 h 7628"/>
              <a:gd name="T10" fmla="*/ 399554524 w 8135"/>
              <a:gd name="T11" fmla="*/ 176715642 h 7628"/>
              <a:gd name="T12" fmla="*/ 377725992 w 8135"/>
              <a:gd name="T13" fmla="*/ 131936507 h 7628"/>
              <a:gd name="T14" fmla="*/ 332514607 w 8135"/>
              <a:gd name="T15" fmla="*/ 100364975 h 7628"/>
              <a:gd name="T16" fmla="*/ 296204420 w 8135"/>
              <a:gd name="T17" fmla="*/ 101141799 h 7628"/>
              <a:gd name="T18" fmla="*/ 309061321 w 8135"/>
              <a:gd name="T19" fmla="*/ 128757986 h 7628"/>
              <a:gd name="T20" fmla="*/ 298041006 w 8135"/>
              <a:gd name="T21" fmla="*/ 149946971 h 7628"/>
              <a:gd name="T22" fmla="*/ 270419918 w 8135"/>
              <a:gd name="T23" fmla="*/ 152772028 h 7628"/>
              <a:gd name="T24" fmla="*/ 228316909 w 8135"/>
              <a:gd name="T25" fmla="*/ 124590829 h 7628"/>
              <a:gd name="T26" fmla="*/ 182681594 w 8135"/>
              <a:gd name="T27" fmla="*/ 110676829 h 7628"/>
              <a:gd name="T28" fmla="*/ 159581539 w 8135"/>
              <a:gd name="T29" fmla="*/ 120141166 h 7628"/>
              <a:gd name="T30" fmla="*/ 182681594 w 8135"/>
              <a:gd name="T31" fmla="*/ 135538387 h 7628"/>
              <a:gd name="T32" fmla="*/ 207194572 w 8135"/>
              <a:gd name="T33" fmla="*/ 182719219 h 7628"/>
              <a:gd name="T34" fmla="*/ 234391996 w 8135"/>
              <a:gd name="T35" fmla="*/ 201224267 h 7628"/>
              <a:gd name="T36" fmla="*/ 214682847 w 8135"/>
              <a:gd name="T37" fmla="*/ 207368964 h 7628"/>
              <a:gd name="T38" fmla="*/ 177524800 w 8135"/>
              <a:gd name="T39" fmla="*/ 193384271 h 7628"/>
              <a:gd name="T40" fmla="*/ 140296054 w 8135"/>
              <a:gd name="T41" fmla="*/ 160117705 h 7628"/>
              <a:gd name="T42" fmla="*/ 99252736 w 8135"/>
              <a:gd name="T43" fmla="*/ 147686926 h 7628"/>
              <a:gd name="T44" fmla="*/ 78766427 w 8135"/>
              <a:gd name="T45" fmla="*/ 155597350 h 7628"/>
              <a:gd name="T46" fmla="*/ 108436465 w 8135"/>
              <a:gd name="T47" fmla="*/ 173819893 h 7628"/>
              <a:gd name="T48" fmla="*/ 108083234 w 8135"/>
              <a:gd name="T49" fmla="*/ 190771028 h 7628"/>
              <a:gd name="T50" fmla="*/ 90069273 w 8135"/>
              <a:gd name="T51" fmla="*/ 193525391 h 7628"/>
              <a:gd name="T52" fmla="*/ 59763740 w 8135"/>
              <a:gd name="T53" fmla="*/ 170429559 h 7628"/>
              <a:gd name="T54" fmla="*/ 20627708 w 8135"/>
              <a:gd name="T55" fmla="*/ 162448443 h 7628"/>
              <a:gd name="T56" fmla="*/ 11726776 w 8135"/>
              <a:gd name="T57" fmla="*/ 172760297 h 7628"/>
              <a:gd name="T58" fmla="*/ 36592985 w 8135"/>
              <a:gd name="T59" fmla="*/ 189923511 h 7628"/>
              <a:gd name="T60" fmla="*/ 66686686 w 8135"/>
              <a:gd name="T61" fmla="*/ 244025863 h 7628"/>
              <a:gd name="T62" fmla="*/ 94237075 w 8135"/>
              <a:gd name="T63" fmla="*/ 267192388 h 7628"/>
              <a:gd name="T64" fmla="*/ 133443806 w 8135"/>
              <a:gd name="T65" fmla="*/ 269028807 h 7628"/>
              <a:gd name="T66" fmla="*/ 163184278 w 8135"/>
              <a:gd name="T67" fmla="*/ 275102811 h 7628"/>
              <a:gd name="T68" fmla="*/ 174416425 w 8135"/>
              <a:gd name="T69" fmla="*/ 304767497 h 7628"/>
              <a:gd name="T70" fmla="*/ 192359686 w 8135"/>
              <a:gd name="T71" fmla="*/ 331112276 h 7628"/>
              <a:gd name="T72" fmla="*/ 222736185 w 8135"/>
              <a:gd name="T73" fmla="*/ 341565516 h 7628"/>
              <a:gd name="T74" fmla="*/ 186708263 w 8135"/>
              <a:gd name="T75" fmla="*/ 348769808 h 7628"/>
              <a:gd name="T76" fmla="*/ 141567843 w 8135"/>
              <a:gd name="T77" fmla="*/ 336268336 h 7628"/>
              <a:gd name="T78" fmla="*/ 133514506 w 8135"/>
              <a:gd name="T79" fmla="*/ 351736250 h 7628"/>
              <a:gd name="T80" fmla="*/ 162195285 w 8135"/>
              <a:gd name="T81" fmla="*/ 391218205 h 7628"/>
              <a:gd name="T82" fmla="*/ 217579125 w 8135"/>
              <a:gd name="T83" fmla="*/ 405061513 h 7628"/>
              <a:gd name="T84" fmla="*/ 265262858 w 8135"/>
              <a:gd name="T85" fmla="*/ 399552520 h 7628"/>
              <a:gd name="T86" fmla="*/ 280733506 w 8135"/>
              <a:gd name="T87" fmla="*/ 420317614 h 7628"/>
              <a:gd name="T88" fmla="*/ 304187058 w 8135"/>
              <a:gd name="T89" fmla="*/ 432254075 h 7628"/>
              <a:gd name="T90" fmla="*/ 354131307 w 8135"/>
              <a:gd name="T91" fmla="*/ 432677966 h 7628"/>
              <a:gd name="T92" fmla="*/ 388251678 w 8135"/>
              <a:gd name="T93" fmla="*/ 452171652 h 7628"/>
              <a:gd name="T94" fmla="*/ 391925116 w 8135"/>
              <a:gd name="T95" fmla="*/ 428722621 h 7628"/>
              <a:gd name="T96" fmla="*/ 368895494 w 8135"/>
              <a:gd name="T97" fmla="*/ 395243977 h 7628"/>
              <a:gd name="T98" fmla="*/ 338307429 w 8135"/>
              <a:gd name="T99" fmla="*/ 370876737 h 7628"/>
              <a:gd name="T100" fmla="*/ 338166031 w 8135"/>
              <a:gd name="T101" fmla="*/ 357033430 h 7628"/>
              <a:gd name="T102" fmla="*/ 370661647 w 8135"/>
              <a:gd name="T103" fmla="*/ 372642464 h 7628"/>
              <a:gd name="T104" fmla="*/ 423007811 w 8135"/>
              <a:gd name="T105" fmla="*/ 386768542 h 7628"/>
              <a:gd name="T106" fmla="*/ 441162904 w 8135"/>
              <a:gd name="T107" fmla="*/ 389099280 h 7628"/>
              <a:gd name="T108" fmla="*/ 422301350 w 8135"/>
              <a:gd name="T109" fmla="*/ 357457055 h 7628"/>
              <a:gd name="T110" fmla="*/ 391783718 w 8135"/>
              <a:gd name="T111" fmla="*/ 328710845 h 7628"/>
              <a:gd name="T112" fmla="*/ 420888427 w 8135"/>
              <a:gd name="T113" fmla="*/ 339870482 h 7628"/>
              <a:gd name="T114" fmla="*/ 468713559 w 8135"/>
              <a:gd name="T115" fmla="*/ 334431917 h 7628"/>
              <a:gd name="T116" fmla="*/ 491955013 w 8135"/>
              <a:gd name="T117" fmla="*/ 345308782 h 7628"/>
              <a:gd name="T118" fmla="*/ 517386284 w 8135"/>
              <a:gd name="T119" fmla="*/ 346226992 h 7628"/>
              <a:gd name="T120" fmla="*/ 557228777 w 8135"/>
              <a:gd name="T121" fmla="*/ 349264126 h 7628"/>
              <a:gd name="T122" fmla="*/ 314288814 w 8135"/>
              <a:gd name="T123" fmla="*/ 5387637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5" name="TextBox 51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Arial" charset="0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AF8E5E-98FD-4EB0-97B8-ECBAEF0BD5DE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9DED94-A0A2-4906-9AA9-A352CE6A6DC0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1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547409287 w 8135"/>
              <a:gd name="T1" fmla="*/ 323625478 h 7628"/>
              <a:gd name="T2" fmla="*/ 483901675 w 8135"/>
              <a:gd name="T3" fmla="*/ 289935021 h 7628"/>
              <a:gd name="T4" fmla="*/ 462284975 w 8135"/>
              <a:gd name="T5" fmla="*/ 266062365 h 7628"/>
              <a:gd name="T6" fmla="*/ 436500474 w 8135"/>
              <a:gd name="T7" fmla="*/ 243178346 h 7628"/>
              <a:gd name="T8" fmla="*/ 414177578 w 8135"/>
              <a:gd name="T9" fmla="*/ 227851552 h 7628"/>
              <a:gd name="T10" fmla="*/ 399554524 w 8135"/>
              <a:gd name="T11" fmla="*/ 176715642 h 7628"/>
              <a:gd name="T12" fmla="*/ 377725992 w 8135"/>
              <a:gd name="T13" fmla="*/ 131936507 h 7628"/>
              <a:gd name="T14" fmla="*/ 332514607 w 8135"/>
              <a:gd name="T15" fmla="*/ 100364975 h 7628"/>
              <a:gd name="T16" fmla="*/ 296204420 w 8135"/>
              <a:gd name="T17" fmla="*/ 101141799 h 7628"/>
              <a:gd name="T18" fmla="*/ 309061321 w 8135"/>
              <a:gd name="T19" fmla="*/ 128757986 h 7628"/>
              <a:gd name="T20" fmla="*/ 298041006 w 8135"/>
              <a:gd name="T21" fmla="*/ 149946971 h 7628"/>
              <a:gd name="T22" fmla="*/ 270419918 w 8135"/>
              <a:gd name="T23" fmla="*/ 152772028 h 7628"/>
              <a:gd name="T24" fmla="*/ 228316909 w 8135"/>
              <a:gd name="T25" fmla="*/ 124590829 h 7628"/>
              <a:gd name="T26" fmla="*/ 182681594 w 8135"/>
              <a:gd name="T27" fmla="*/ 110676829 h 7628"/>
              <a:gd name="T28" fmla="*/ 159581539 w 8135"/>
              <a:gd name="T29" fmla="*/ 120141166 h 7628"/>
              <a:gd name="T30" fmla="*/ 182681594 w 8135"/>
              <a:gd name="T31" fmla="*/ 135538387 h 7628"/>
              <a:gd name="T32" fmla="*/ 207194572 w 8135"/>
              <a:gd name="T33" fmla="*/ 182719219 h 7628"/>
              <a:gd name="T34" fmla="*/ 234391996 w 8135"/>
              <a:gd name="T35" fmla="*/ 201224267 h 7628"/>
              <a:gd name="T36" fmla="*/ 214682847 w 8135"/>
              <a:gd name="T37" fmla="*/ 207368964 h 7628"/>
              <a:gd name="T38" fmla="*/ 177524800 w 8135"/>
              <a:gd name="T39" fmla="*/ 193384271 h 7628"/>
              <a:gd name="T40" fmla="*/ 140296054 w 8135"/>
              <a:gd name="T41" fmla="*/ 160117705 h 7628"/>
              <a:gd name="T42" fmla="*/ 99252736 w 8135"/>
              <a:gd name="T43" fmla="*/ 147686926 h 7628"/>
              <a:gd name="T44" fmla="*/ 78766427 w 8135"/>
              <a:gd name="T45" fmla="*/ 155597350 h 7628"/>
              <a:gd name="T46" fmla="*/ 108436465 w 8135"/>
              <a:gd name="T47" fmla="*/ 173819893 h 7628"/>
              <a:gd name="T48" fmla="*/ 108083234 w 8135"/>
              <a:gd name="T49" fmla="*/ 190771028 h 7628"/>
              <a:gd name="T50" fmla="*/ 90069273 w 8135"/>
              <a:gd name="T51" fmla="*/ 193525391 h 7628"/>
              <a:gd name="T52" fmla="*/ 59763740 w 8135"/>
              <a:gd name="T53" fmla="*/ 170429559 h 7628"/>
              <a:gd name="T54" fmla="*/ 20627708 w 8135"/>
              <a:gd name="T55" fmla="*/ 162448443 h 7628"/>
              <a:gd name="T56" fmla="*/ 11726776 w 8135"/>
              <a:gd name="T57" fmla="*/ 172760297 h 7628"/>
              <a:gd name="T58" fmla="*/ 36592985 w 8135"/>
              <a:gd name="T59" fmla="*/ 189923511 h 7628"/>
              <a:gd name="T60" fmla="*/ 66686686 w 8135"/>
              <a:gd name="T61" fmla="*/ 244025863 h 7628"/>
              <a:gd name="T62" fmla="*/ 94237075 w 8135"/>
              <a:gd name="T63" fmla="*/ 267192388 h 7628"/>
              <a:gd name="T64" fmla="*/ 133443806 w 8135"/>
              <a:gd name="T65" fmla="*/ 269028807 h 7628"/>
              <a:gd name="T66" fmla="*/ 163184278 w 8135"/>
              <a:gd name="T67" fmla="*/ 275102811 h 7628"/>
              <a:gd name="T68" fmla="*/ 174416425 w 8135"/>
              <a:gd name="T69" fmla="*/ 304767497 h 7628"/>
              <a:gd name="T70" fmla="*/ 192359686 w 8135"/>
              <a:gd name="T71" fmla="*/ 331112276 h 7628"/>
              <a:gd name="T72" fmla="*/ 222736185 w 8135"/>
              <a:gd name="T73" fmla="*/ 341565516 h 7628"/>
              <a:gd name="T74" fmla="*/ 186708263 w 8135"/>
              <a:gd name="T75" fmla="*/ 348769808 h 7628"/>
              <a:gd name="T76" fmla="*/ 141567843 w 8135"/>
              <a:gd name="T77" fmla="*/ 336268336 h 7628"/>
              <a:gd name="T78" fmla="*/ 133514506 w 8135"/>
              <a:gd name="T79" fmla="*/ 351736250 h 7628"/>
              <a:gd name="T80" fmla="*/ 162195285 w 8135"/>
              <a:gd name="T81" fmla="*/ 391218205 h 7628"/>
              <a:gd name="T82" fmla="*/ 217579125 w 8135"/>
              <a:gd name="T83" fmla="*/ 405061513 h 7628"/>
              <a:gd name="T84" fmla="*/ 265262858 w 8135"/>
              <a:gd name="T85" fmla="*/ 399552520 h 7628"/>
              <a:gd name="T86" fmla="*/ 280733506 w 8135"/>
              <a:gd name="T87" fmla="*/ 420317614 h 7628"/>
              <a:gd name="T88" fmla="*/ 304187058 w 8135"/>
              <a:gd name="T89" fmla="*/ 432254075 h 7628"/>
              <a:gd name="T90" fmla="*/ 354131307 w 8135"/>
              <a:gd name="T91" fmla="*/ 432677966 h 7628"/>
              <a:gd name="T92" fmla="*/ 388251678 w 8135"/>
              <a:gd name="T93" fmla="*/ 452171652 h 7628"/>
              <a:gd name="T94" fmla="*/ 391925116 w 8135"/>
              <a:gd name="T95" fmla="*/ 428722621 h 7628"/>
              <a:gd name="T96" fmla="*/ 368895494 w 8135"/>
              <a:gd name="T97" fmla="*/ 395243977 h 7628"/>
              <a:gd name="T98" fmla="*/ 338307429 w 8135"/>
              <a:gd name="T99" fmla="*/ 370876737 h 7628"/>
              <a:gd name="T100" fmla="*/ 338166031 w 8135"/>
              <a:gd name="T101" fmla="*/ 357033430 h 7628"/>
              <a:gd name="T102" fmla="*/ 370661647 w 8135"/>
              <a:gd name="T103" fmla="*/ 372642464 h 7628"/>
              <a:gd name="T104" fmla="*/ 423007811 w 8135"/>
              <a:gd name="T105" fmla="*/ 386768542 h 7628"/>
              <a:gd name="T106" fmla="*/ 441162904 w 8135"/>
              <a:gd name="T107" fmla="*/ 389099280 h 7628"/>
              <a:gd name="T108" fmla="*/ 422301350 w 8135"/>
              <a:gd name="T109" fmla="*/ 357457055 h 7628"/>
              <a:gd name="T110" fmla="*/ 391783718 w 8135"/>
              <a:gd name="T111" fmla="*/ 328710845 h 7628"/>
              <a:gd name="T112" fmla="*/ 420888427 w 8135"/>
              <a:gd name="T113" fmla="*/ 339870482 h 7628"/>
              <a:gd name="T114" fmla="*/ 468713559 w 8135"/>
              <a:gd name="T115" fmla="*/ 334431917 h 7628"/>
              <a:gd name="T116" fmla="*/ 491955013 w 8135"/>
              <a:gd name="T117" fmla="*/ 345308782 h 7628"/>
              <a:gd name="T118" fmla="*/ 517386284 w 8135"/>
              <a:gd name="T119" fmla="*/ 346226992 h 7628"/>
              <a:gd name="T120" fmla="*/ 557228777 w 8135"/>
              <a:gd name="T121" fmla="*/ 349264126 h 7628"/>
              <a:gd name="T122" fmla="*/ 314288814 w 8135"/>
              <a:gd name="T123" fmla="*/ 5387637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5" name="TextBox 29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Arial" charset="0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6A60CA-AD30-46C3-BAD5-DD213107A25B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1974200-DFBC-426F-A47D-ACCA6400CBE4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52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E0F5-7719-43F3-9F35-600A5EF810E3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50A2-A3E7-4C5F-AC94-E114C8DB582D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806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D472-12F7-41EF-BDDF-A3377045F910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B453-C189-401A-B5B5-857F72F68ED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57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0BF5-02EC-4520-9144-D33635AFF1E2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C613-9A90-4E99-9C3C-CE63E3225D12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47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848B-03EA-4374-B011-0D53A38A1FE2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21DA-62BA-4D91-BD4C-BFA2ABDAA19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53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0EE0-F6C2-4836-99AA-2D1F1886ECD8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DD78-5745-4489-B886-FE42E36C29A3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996952"/>
            <a:ext cx="4464496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0" y="254000"/>
            <a:ext cx="381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00BD9D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30ACB8D-2E7A-48A7-A94B-030165EC4793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5DF1-29A0-4161-B83A-047CC2EEFA86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625D-9A0B-4B5C-AAD4-13E6D39C5E15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03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372149749 w 8135"/>
              <a:gd name="T1" fmla="*/ 220048176 h 7628"/>
              <a:gd name="T2" fmla="*/ 328974889 w 8135"/>
              <a:gd name="T3" fmla="*/ 197140526 h 7628"/>
              <a:gd name="T4" fmla="*/ 314279093 w 8135"/>
              <a:gd name="T5" fmla="*/ 180908247 h 7628"/>
              <a:gd name="T6" fmla="*/ 296749722 w 8135"/>
              <a:gd name="T7" fmla="*/ 165348304 h 7628"/>
              <a:gd name="T8" fmla="*/ 281573555 w 8135"/>
              <a:gd name="T9" fmla="*/ 154926870 h 7628"/>
              <a:gd name="T10" fmla="*/ 271632377 w 8135"/>
              <a:gd name="T11" fmla="*/ 120157127 h 7628"/>
              <a:gd name="T12" fmla="*/ 256792382 w 8135"/>
              <a:gd name="T13" fmla="*/ 89709798 h 7628"/>
              <a:gd name="T14" fmla="*/ 226056102 w 8135"/>
              <a:gd name="T15" fmla="*/ 68242805 h 7628"/>
              <a:gd name="T16" fmla="*/ 201370915 w 8135"/>
              <a:gd name="T17" fmla="*/ 68770945 h 7628"/>
              <a:gd name="T18" fmla="*/ 210111604 w 8135"/>
              <a:gd name="T19" fmla="*/ 87548591 h 7628"/>
              <a:gd name="T20" fmla="*/ 202619616 w 8135"/>
              <a:gd name="T21" fmla="*/ 101956051 h 7628"/>
              <a:gd name="T22" fmla="*/ 183841764 w 8135"/>
              <a:gd name="T23" fmla="*/ 103876856 h 7628"/>
              <a:gd name="T24" fmla="*/ 155218501 w 8135"/>
              <a:gd name="T25" fmla="*/ 84715267 h 7628"/>
              <a:gd name="T26" fmla="*/ 124194042 w 8135"/>
              <a:gd name="T27" fmla="*/ 75254345 h 7628"/>
              <a:gd name="T28" fmla="*/ 108489730 w 8135"/>
              <a:gd name="T29" fmla="*/ 81689534 h 7628"/>
              <a:gd name="T30" fmla="*/ 124194042 w 8135"/>
              <a:gd name="T31" fmla="*/ 92158961 h 7628"/>
              <a:gd name="T32" fmla="*/ 140858877 w 8135"/>
              <a:gd name="T33" fmla="*/ 124239358 h 7628"/>
              <a:gd name="T34" fmla="*/ 159348770 w 8135"/>
              <a:gd name="T35" fmla="*/ 136821779 h 7628"/>
              <a:gd name="T36" fmla="*/ 145949668 w 8135"/>
              <a:gd name="T37" fmla="*/ 140999776 h 7628"/>
              <a:gd name="T38" fmla="*/ 120688124 w 8135"/>
              <a:gd name="T39" fmla="*/ 131491080 h 7628"/>
              <a:gd name="T40" fmla="*/ 95378588 w 8135"/>
              <a:gd name="T41" fmla="*/ 108871386 h 7628"/>
              <a:gd name="T42" fmla="*/ 67475881 w 8135"/>
              <a:gd name="T43" fmla="*/ 100419188 h 7628"/>
              <a:gd name="T44" fmla="*/ 53548415 w 8135"/>
              <a:gd name="T45" fmla="*/ 105797879 h 7628"/>
              <a:gd name="T46" fmla="*/ 73719168 w 8135"/>
              <a:gd name="T47" fmla="*/ 118188330 h 7628"/>
              <a:gd name="T48" fmla="*/ 73478982 w 8135"/>
              <a:gd name="T49" fmla="*/ 129714035 h 7628"/>
              <a:gd name="T50" fmla="*/ 61232595 w 8135"/>
              <a:gd name="T51" fmla="*/ 131587066 h 7628"/>
              <a:gd name="T52" fmla="*/ 40629684 w 8135"/>
              <a:gd name="T53" fmla="*/ 115883145 h 7628"/>
              <a:gd name="T54" fmla="*/ 14023453 w 8135"/>
              <a:gd name="T55" fmla="*/ 110456242 h 7628"/>
              <a:gd name="T56" fmla="*/ 7972139 w 8135"/>
              <a:gd name="T57" fmla="*/ 117467782 h 7628"/>
              <a:gd name="T58" fmla="*/ 24877159 w 8135"/>
              <a:gd name="T59" fmla="*/ 129137903 h 7628"/>
              <a:gd name="T60" fmla="*/ 45336090 w 8135"/>
              <a:gd name="T61" fmla="*/ 165924436 h 7628"/>
              <a:gd name="T62" fmla="*/ 64065950 w 8135"/>
              <a:gd name="T63" fmla="*/ 181676568 h 7628"/>
              <a:gd name="T64" fmla="*/ 90720174 w 8135"/>
              <a:gd name="T65" fmla="*/ 182925256 h 7628"/>
              <a:gd name="T66" fmla="*/ 110938920 w 8135"/>
              <a:gd name="T67" fmla="*/ 187055260 h 7628"/>
              <a:gd name="T68" fmla="*/ 118575106 w 8135"/>
              <a:gd name="T69" fmla="*/ 207225572 h 7628"/>
              <a:gd name="T70" fmla="*/ 130773501 w 8135"/>
              <a:gd name="T71" fmla="*/ 225138692 h 7628"/>
              <a:gd name="T72" fmla="*/ 151424405 w 8135"/>
              <a:gd name="T73" fmla="*/ 232246437 h 7628"/>
              <a:gd name="T74" fmla="*/ 126931411 w 8135"/>
              <a:gd name="T75" fmla="*/ 237144762 h 7628"/>
              <a:gd name="T76" fmla="*/ 96243123 w 8135"/>
              <a:gd name="T77" fmla="*/ 228644572 h 7628"/>
              <a:gd name="T78" fmla="*/ 90768167 w 8135"/>
              <a:gd name="T79" fmla="*/ 239161772 h 7628"/>
              <a:gd name="T80" fmla="*/ 110266576 w 8135"/>
              <a:gd name="T81" fmla="*/ 266007456 h 7628"/>
              <a:gd name="T82" fmla="*/ 147918706 w 8135"/>
              <a:gd name="T83" fmla="*/ 275420385 h 7628"/>
              <a:gd name="T84" fmla="*/ 180335846 w 8135"/>
              <a:gd name="T85" fmla="*/ 271674323 h 7628"/>
              <a:gd name="T86" fmla="*/ 190853381 w 8135"/>
              <a:gd name="T87" fmla="*/ 285793607 h 7628"/>
              <a:gd name="T88" fmla="*/ 206797878 w 8135"/>
              <a:gd name="T89" fmla="*/ 293909856 h 7628"/>
              <a:gd name="T90" fmla="*/ 240751898 w 8135"/>
              <a:gd name="T91" fmla="*/ 294197812 h 7628"/>
              <a:gd name="T92" fmla="*/ 263948198 w 8135"/>
              <a:gd name="T93" fmla="*/ 307452570 h 7628"/>
              <a:gd name="T94" fmla="*/ 266445600 w 8135"/>
              <a:gd name="T95" fmla="*/ 291508466 h 7628"/>
              <a:gd name="T96" fmla="*/ 250789281 w 8135"/>
              <a:gd name="T97" fmla="*/ 268745013 h 7628"/>
              <a:gd name="T98" fmla="*/ 229994178 w 8135"/>
              <a:gd name="T99" fmla="*/ 252176566 h 7628"/>
              <a:gd name="T100" fmla="*/ 229898191 w 8135"/>
              <a:gd name="T101" fmla="*/ 242763637 h 7628"/>
              <a:gd name="T102" fmla="*/ 251989989 w 8135"/>
              <a:gd name="T103" fmla="*/ 253377041 h 7628"/>
              <a:gd name="T104" fmla="*/ 287576875 w 8135"/>
              <a:gd name="T105" fmla="*/ 262981942 h 7628"/>
              <a:gd name="T106" fmla="*/ 299919468 w 8135"/>
              <a:gd name="T107" fmla="*/ 264566797 h 7628"/>
              <a:gd name="T108" fmla="*/ 287096504 w 8135"/>
              <a:gd name="T109" fmla="*/ 243051812 h 7628"/>
              <a:gd name="T110" fmla="*/ 266349613 w 8135"/>
              <a:gd name="T111" fmla="*/ 223505844 h 7628"/>
              <a:gd name="T112" fmla="*/ 286135982 w 8135"/>
              <a:gd name="T113" fmla="*/ 231093735 h 7628"/>
              <a:gd name="T114" fmla="*/ 318649327 w 8135"/>
              <a:gd name="T115" fmla="*/ 227395884 h 7628"/>
              <a:gd name="T116" fmla="*/ 334449845 w 8135"/>
              <a:gd name="T117" fmla="*/ 234791585 h 7628"/>
              <a:gd name="T118" fmla="*/ 351739030 w 8135"/>
              <a:gd name="T119" fmla="*/ 235415929 h 7628"/>
              <a:gd name="T120" fmla="*/ 378825413 w 8135"/>
              <a:gd name="T121" fmla="*/ 237480931 h 7628"/>
              <a:gd name="T122" fmla="*/ 213665515 w 8135"/>
              <a:gd name="T123" fmla="*/ 366330658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3" name="Picture 9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745-DD5F-44A4-9ACC-80C6CC504BF9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0F53-B09D-4BD0-B602-577942D3A04A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8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FF3F-CD7F-41F4-A956-BD62DB2C8C3F}" type="slidenum">
              <a:rPr lang="en-US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24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lIns="91440"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rIns="4572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D95D4-0485-4D95-A80E-424CFBFCE8A6}" type="datetimeFigureOut">
              <a:rPr lang="fi-FI">
                <a:solidFill>
                  <a:srgbClr val="FFFFFF"/>
                </a:solidFill>
              </a:rPr>
              <a:pPr>
                <a:defRPr/>
              </a:pPr>
              <a:t>13.3.2018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66C9BD-C61E-4052-90A8-32FA912258CF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06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059581 w 8135"/>
              <a:gd name="T1" fmla="*/ 1217724 h 7628"/>
              <a:gd name="T2" fmla="*/ 1820639 w 8135"/>
              <a:gd name="T3" fmla="*/ 1090955 h 7628"/>
              <a:gd name="T4" fmla="*/ 1739308 w 8135"/>
              <a:gd name="T5" fmla="*/ 1001128 h 7628"/>
              <a:gd name="T6" fmla="*/ 1642296 w 8135"/>
              <a:gd name="T7" fmla="*/ 915021 h 7628"/>
              <a:gd name="T8" fmla="*/ 1558308 w 8135"/>
              <a:gd name="T9" fmla="*/ 857350 h 7628"/>
              <a:gd name="T10" fmla="*/ 1503290 w 8135"/>
              <a:gd name="T11" fmla="*/ 664938 h 7628"/>
              <a:gd name="T12" fmla="*/ 1421162 w 8135"/>
              <a:gd name="T13" fmla="*/ 496445 h 7628"/>
              <a:gd name="T14" fmla="*/ 1251058 w 8135"/>
              <a:gd name="T15" fmla="*/ 377649 h 7628"/>
              <a:gd name="T16" fmla="*/ 1114444 w 8135"/>
              <a:gd name="T17" fmla="*/ 380572 h 7628"/>
              <a:gd name="T18" fmla="*/ 1162817 w 8135"/>
              <a:gd name="T19" fmla="*/ 484485 h 7628"/>
              <a:gd name="T20" fmla="*/ 1121354 w 8135"/>
              <a:gd name="T21" fmla="*/ 564214 h 7628"/>
              <a:gd name="T22" fmla="*/ 1017432 w 8135"/>
              <a:gd name="T23" fmla="*/ 574844 h 7628"/>
              <a:gd name="T24" fmla="*/ 859023 w 8135"/>
              <a:gd name="T25" fmla="*/ 468805 h 7628"/>
              <a:gd name="T26" fmla="*/ 687324 w 8135"/>
              <a:gd name="T27" fmla="*/ 416450 h 7628"/>
              <a:gd name="T28" fmla="*/ 600412 w 8135"/>
              <a:gd name="T29" fmla="*/ 452062 h 7628"/>
              <a:gd name="T30" fmla="*/ 687324 w 8135"/>
              <a:gd name="T31" fmla="*/ 509998 h 7628"/>
              <a:gd name="T32" fmla="*/ 779552 w 8135"/>
              <a:gd name="T33" fmla="*/ 687528 h 7628"/>
              <a:gd name="T34" fmla="*/ 881880 w 8135"/>
              <a:gd name="T35" fmla="*/ 757158 h 7628"/>
              <a:gd name="T36" fmla="*/ 807726 w 8135"/>
              <a:gd name="T37" fmla="*/ 780279 h 7628"/>
              <a:gd name="T38" fmla="*/ 667922 w 8135"/>
              <a:gd name="T39" fmla="*/ 727658 h 7628"/>
              <a:gd name="T40" fmla="*/ 527852 w 8135"/>
              <a:gd name="T41" fmla="*/ 602484 h 7628"/>
              <a:gd name="T42" fmla="*/ 373430 w 8135"/>
              <a:gd name="T43" fmla="*/ 555710 h 7628"/>
              <a:gd name="T44" fmla="*/ 296352 w 8135"/>
              <a:gd name="T45" fmla="*/ 585475 h 7628"/>
              <a:gd name="T46" fmla="*/ 407983 w 8135"/>
              <a:gd name="T47" fmla="*/ 654042 h 7628"/>
              <a:gd name="T48" fmla="*/ 406654 w 8135"/>
              <a:gd name="T49" fmla="*/ 717825 h 7628"/>
              <a:gd name="T50" fmla="*/ 338878 w 8135"/>
              <a:gd name="T51" fmla="*/ 728189 h 7628"/>
              <a:gd name="T52" fmla="*/ 224856 w 8135"/>
              <a:gd name="T53" fmla="*/ 641285 h 7628"/>
              <a:gd name="T54" fmla="*/ 77610 w 8135"/>
              <a:gd name="T55" fmla="*/ 611254 h 7628"/>
              <a:gd name="T56" fmla="*/ 44121 w 8135"/>
              <a:gd name="T57" fmla="*/ 650055 h 7628"/>
              <a:gd name="T58" fmla="*/ 137678 w 8135"/>
              <a:gd name="T59" fmla="*/ 714636 h 7628"/>
              <a:gd name="T60" fmla="*/ 250903 w 8135"/>
              <a:gd name="T61" fmla="*/ 918210 h 7628"/>
              <a:gd name="T62" fmla="*/ 354559 w 8135"/>
              <a:gd name="T63" fmla="*/ 1005380 h 7628"/>
              <a:gd name="T64" fmla="*/ 502071 w 8135"/>
              <a:gd name="T65" fmla="*/ 1012290 h 7628"/>
              <a:gd name="T66" fmla="*/ 613967 w 8135"/>
              <a:gd name="T67" fmla="*/ 1035145 h 7628"/>
              <a:gd name="T68" fmla="*/ 656227 w 8135"/>
              <a:gd name="T69" fmla="*/ 1146766 h 7628"/>
              <a:gd name="T70" fmla="*/ 723737 w 8135"/>
              <a:gd name="T71" fmla="*/ 1245895 h 7628"/>
              <a:gd name="T72" fmla="*/ 838026 w 8135"/>
              <a:gd name="T73" fmla="*/ 1285228 h 7628"/>
              <a:gd name="T74" fmla="*/ 702474 w 8135"/>
              <a:gd name="T75" fmla="*/ 1312336 h 7628"/>
              <a:gd name="T76" fmla="*/ 532637 w 8135"/>
              <a:gd name="T77" fmla="*/ 1265296 h 7628"/>
              <a:gd name="T78" fmla="*/ 502337 w 8135"/>
              <a:gd name="T79" fmla="*/ 1323498 h 7628"/>
              <a:gd name="T80" fmla="*/ 610246 w 8135"/>
              <a:gd name="T81" fmla="*/ 1472059 h 7628"/>
              <a:gd name="T82" fmla="*/ 818623 w 8135"/>
              <a:gd name="T83" fmla="*/ 1524148 h 7628"/>
              <a:gd name="T84" fmla="*/ 998029 w 8135"/>
              <a:gd name="T85" fmla="*/ 1503419 h 7628"/>
              <a:gd name="T86" fmla="*/ 1056236 w 8135"/>
              <a:gd name="T87" fmla="*/ 1581553 h 7628"/>
              <a:gd name="T88" fmla="*/ 1144478 w 8135"/>
              <a:gd name="T89" fmla="*/ 1626467 h 7628"/>
              <a:gd name="T90" fmla="*/ 1332389 w 8135"/>
              <a:gd name="T91" fmla="*/ 1628062 h 7628"/>
              <a:gd name="T92" fmla="*/ 1460764 w 8135"/>
              <a:gd name="T93" fmla="*/ 1701412 h 7628"/>
              <a:gd name="T94" fmla="*/ 1474585 w 8135"/>
              <a:gd name="T95" fmla="*/ 1613179 h 7628"/>
              <a:gd name="T96" fmla="*/ 1387938 w 8135"/>
              <a:gd name="T97" fmla="*/ 1487207 h 7628"/>
              <a:gd name="T98" fmla="*/ 1272853 w 8135"/>
              <a:gd name="T99" fmla="*/ 1395519 h 7628"/>
              <a:gd name="T100" fmla="*/ 1272321 w 8135"/>
              <a:gd name="T101" fmla="*/ 1343430 h 7628"/>
              <a:gd name="T102" fmla="*/ 1394583 w 8135"/>
              <a:gd name="T103" fmla="*/ 1402163 h 7628"/>
              <a:gd name="T104" fmla="*/ 1591531 w 8135"/>
              <a:gd name="T105" fmla="*/ 1455316 h 7628"/>
              <a:gd name="T106" fmla="*/ 1659838 w 8135"/>
              <a:gd name="T107" fmla="*/ 1464086 h 7628"/>
              <a:gd name="T108" fmla="*/ 1588873 w 8135"/>
              <a:gd name="T109" fmla="*/ 1345024 h 7628"/>
              <a:gd name="T110" fmla="*/ 1474053 w 8135"/>
              <a:gd name="T111" fmla="*/ 1236859 h 7628"/>
              <a:gd name="T112" fmla="*/ 1583557 w 8135"/>
              <a:gd name="T113" fmla="*/ 1278850 h 7628"/>
              <a:gd name="T114" fmla="*/ 1763495 w 8135"/>
              <a:gd name="T115" fmla="*/ 1258386 h 7628"/>
              <a:gd name="T116" fmla="*/ 1850939 w 8135"/>
              <a:gd name="T117" fmla="*/ 1299313 h 7628"/>
              <a:gd name="T118" fmla="*/ 1946622 w 8135"/>
              <a:gd name="T119" fmla="*/ 1302768 h 7628"/>
              <a:gd name="T120" fmla="*/ 2096526 w 8135"/>
              <a:gd name="T121" fmla="*/ 1314196 h 7628"/>
              <a:gd name="T122" fmla="*/ 1182485 w 8135"/>
              <a:gd name="T123" fmla="*/ 202723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TextBox 51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i-FI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CF08F8C-F6E9-4A3F-A759-74F2A70ABEBE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14593B9-FFB7-4666-8F6B-BDB7960CE3A7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805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059581 w 8135"/>
              <a:gd name="T1" fmla="*/ 1217724 h 7628"/>
              <a:gd name="T2" fmla="*/ 1820639 w 8135"/>
              <a:gd name="T3" fmla="*/ 1090955 h 7628"/>
              <a:gd name="T4" fmla="*/ 1739308 w 8135"/>
              <a:gd name="T5" fmla="*/ 1001128 h 7628"/>
              <a:gd name="T6" fmla="*/ 1642296 w 8135"/>
              <a:gd name="T7" fmla="*/ 915021 h 7628"/>
              <a:gd name="T8" fmla="*/ 1558308 w 8135"/>
              <a:gd name="T9" fmla="*/ 857350 h 7628"/>
              <a:gd name="T10" fmla="*/ 1503290 w 8135"/>
              <a:gd name="T11" fmla="*/ 664938 h 7628"/>
              <a:gd name="T12" fmla="*/ 1421162 w 8135"/>
              <a:gd name="T13" fmla="*/ 496445 h 7628"/>
              <a:gd name="T14" fmla="*/ 1251058 w 8135"/>
              <a:gd name="T15" fmla="*/ 377649 h 7628"/>
              <a:gd name="T16" fmla="*/ 1114444 w 8135"/>
              <a:gd name="T17" fmla="*/ 380572 h 7628"/>
              <a:gd name="T18" fmla="*/ 1162817 w 8135"/>
              <a:gd name="T19" fmla="*/ 484485 h 7628"/>
              <a:gd name="T20" fmla="*/ 1121354 w 8135"/>
              <a:gd name="T21" fmla="*/ 564214 h 7628"/>
              <a:gd name="T22" fmla="*/ 1017432 w 8135"/>
              <a:gd name="T23" fmla="*/ 574844 h 7628"/>
              <a:gd name="T24" fmla="*/ 859023 w 8135"/>
              <a:gd name="T25" fmla="*/ 468805 h 7628"/>
              <a:gd name="T26" fmla="*/ 687324 w 8135"/>
              <a:gd name="T27" fmla="*/ 416450 h 7628"/>
              <a:gd name="T28" fmla="*/ 600412 w 8135"/>
              <a:gd name="T29" fmla="*/ 452062 h 7628"/>
              <a:gd name="T30" fmla="*/ 687324 w 8135"/>
              <a:gd name="T31" fmla="*/ 509998 h 7628"/>
              <a:gd name="T32" fmla="*/ 779552 w 8135"/>
              <a:gd name="T33" fmla="*/ 687528 h 7628"/>
              <a:gd name="T34" fmla="*/ 881880 w 8135"/>
              <a:gd name="T35" fmla="*/ 757158 h 7628"/>
              <a:gd name="T36" fmla="*/ 807726 w 8135"/>
              <a:gd name="T37" fmla="*/ 780279 h 7628"/>
              <a:gd name="T38" fmla="*/ 667922 w 8135"/>
              <a:gd name="T39" fmla="*/ 727658 h 7628"/>
              <a:gd name="T40" fmla="*/ 527852 w 8135"/>
              <a:gd name="T41" fmla="*/ 602484 h 7628"/>
              <a:gd name="T42" fmla="*/ 373430 w 8135"/>
              <a:gd name="T43" fmla="*/ 555710 h 7628"/>
              <a:gd name="T44" fmla="*/ 296352 w 8135"/>
              <a:gd name="T45" fmla="*/ 585475 h 7628"/>
              <a:gd name="T46" fmla="*/ 407983 w 8135"/>
              <a:gd name="T47" fmla="*/ 654042 h 7628"/>
              <a:gd name="T48" fmla="*/ 406654 w 8135"/>
              <a:gd name="T49" fmla="*/ 717825 h 7628"/>
              <a:gd name="T50" fmla="*/ 338878 w 8135"/>
              <a:gd name="T51" fmla="*/ 728189 h 7628"/>
              <a:gd name="T52" fmla="*/ 224856 w 8135"/>
              <a:gd name="T53" fmla="*/ 641285 h 7628"/>
              <a:gd name="T54" fmla="*/ 77610 w 8135"/>
              <a:gd name="T55" fmla="*/ 611254 h 7628"/>
              <a:gd name="T56" fmla="*/ 44121 w 8135"/>
              <a:gd name="T57" fmla="*/ 650055 h 7628"/>
              <a:gd name="T58" fmla="*/ 137678 w 8135"/>
              <a:gd name="T59" fmla="*/ 714636 h 7628"/>
              <a:gd name="T60" fmla="*/ 250903 w 8135"/>
              <a:gd name="T61" fmla="*/ 918210 h 7628"/>
              <a:gd name="T62" fmla="*/ 354559 w 8135"/>
              <a:gd name="T63" fmla="*/ 1005380 h 7628"/>
              <a:gd name="T64" fmla="*/ 502071 w 8135"/>
              <a:gd name="T65" fmla="*/ 1012290 h 7628"/>
              <a:gd name="T66" fmla="*/ 613967 w 8135"/>
              <a:gd name="T67" fmla="*/ 1035145 h 7628"/>
              <a:gd name="T68" fmla="*/ 656227 w 8135"/>
              <a:gd name="T69" fmla="*/ 1146766 h 7628"/>
              <a:gd name="T70" fmla="*/ 723737 w 8135"/>
              <a:gd name="T71" fmla="*/ 1245895 h 7628"/>
              <a:gd name="T72" fmla="*/ 838026 w 8135"/>
              <a:gd name="T73" fmla="*/ 1285228 h 7628"/>
              <a:gd name="T74" fmla="*/ 702474 w 8135"/>
              <a:gd name="T75" fmla="*/ 1312336 h 7628"/>
              <a:gd name="T76" fmla="*/ 532637 w 8135"/>
              <a:gd name="T77" fmla="*/ 1265296 h 7628"/>
              <a:gd name="T78" fmla="*/ 502337 w 8135"/>
              <a:gd name="T79" fmla="*/ 1323498 h 7628"/>
              <a:gd name="T80" fmla="*/ 610246 w 8135"/>
              <a:gd name="T81" fmla="*/ 1472059 h 7628"/>
              <a:gd name="T82" fmla="*/ 818623 w 8135"/>
              <a:gd name="T83" fmla="*/ 1524148 h 7628"/>
              <a:gd name="T84" fmla="*/ 998029 w 8135"/>
              <a:gd name="T85" fmla="*/ 1503419 h 7628"/>
              <a:gd name="T86" fmla="*/ 1056236 w 8135"/>
              <a:gd name="T87" fmla="*/ 1581553 h 7628"/>
              <a:gd name="T88" fmla="*/ 1144478 w 8135"/>
              <a:gd name="T89" fmla="*/ 1626467 h 7628"/>
              <a:gd name="T90" fmla="*/ 1332389 w 8135"/>
              <a:gd name="T91" fmla="*/ 1628062 h 7628"/>
              <a:gd name="T92" fmla="*/ 1460764 w 8135"/>
              <a:gd name="T93" fmla="*/ 1701412 h 7628"/>
              <a:gd name="T94" fmla="*/ 1474585 w 8135"/>
              <a:gd name="T95" fmla="*/ 1613179 h 7628"/>
              <a:gd name="T96" fmla="*/ 1387938 w 8135"/>
              <a:gd name="T97" fmla="*/ 1487207 h 7628"/>
              <a:gd name="T98" fmla="*/ 1272853 w 8135"/>
              <a:gd name="T99" fmla="*/ 1395519 h 7628"/>
              <a:gd name="T100" fmla="*/ 1272321 w 8135"/>
              <a:gd name="T101" fmla="*/ 1343430 h 7628"/>
              <a:gd name="T102" fmla="*/ 1394583 w 8135"/>
              <a:gd name="T103" fmla="*/ 1402163 h 7628"/>
              <a:gd name="T104" fmla="*/ 1591531 w 8135"/>
              <a:gd name="T105" fmla="*/ 1455316 h 7628"/>
              <a:gd name="T106" fmla="*/ 1659838 w 8135"/>
              <a:gd name="T107" fmla="*/ 1464086 h 7628"/>
              <a:gd name="T108" fmla="*/ 1588873 w 8135"/>
              <a:gd name="T109" fmla="*/ 1345024 h 7628"/>
              <a:gd name="T110" fmla="*/ 1474053 w 8135"/>
              <a:gd name="T111" fmla="*/ 1236859 h 7628"/>
              <a:gd name="T112" fmla="*/ 1583557 w 8135"/>
              <a:gd name="T113" fmla="*/ 1278850 h 7628"/>
              <a:gd name="T114" fmla="*/ 1763495 w 8135"/>
              <a:gd name="T115" fmla="*/ 1258386 h 7628"/>
              <a:gd name="T116" fmla="*/ 1850939 w 8135"/>
              <a:gd name="T117" fmla="*/ 1299313 h 7628"/>
              <a:gd name="T118" fmla="*/ 1946622 w 8135"/>
              <a:gd name="T119" fmla="*/ 1302768 h 7628"/>
              <a:gd name="T120" fmla="*/ 2096526 w 8135"/>
              <a:gd name="T121" fmla="*/ 1314196 h 7628"/>
              <a:gd name="T122" fmla="*/ 1182485 w 8135"/>
              <a:gd name="T123" fmla="*/ 202723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TextBox 29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i-FI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E629E56-6F4B-48A5-842E-B56BA5009D12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B76B0EA-1E98-434C-B8EE-F57DF72C9AB7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348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531A9-8FD8-4E09-BEB8-9C0C47121F5A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DE8B-D1F0-4646-B693-C0A074A79609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623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B7F9-5F7D-4715-8C54-F8B47E9F3815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C206-7F33-4779-AEE3-C194F3ECEA71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21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3971F-B891-4B2A-A129-4D853BA9922F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99BF-AE17-49A9-B0BE-D84F0EF890B9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87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0FC4-7B4E-4AA7-B730-F7D469CB5C1D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9E79-021C-4BA1-BBD7-40198AD5D417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2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996953"/>
            <a:ext cx="4464496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76000" y="254000"/>
            <a:ext cx="381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76056" y="3212976"/>
            <a:ext cx="381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00BD9D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1232025-848E-4C1B-A0F3-5B2B3D457463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BA63-653F-4989-AF38-7BCE9624884F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AC49-D6A4-415F-A1C3-E6646057F81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515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1C27-FE22-4310-942E-661288A1BE1C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79FB-B82E-4175-A59E-D2DE1F1A8DA0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042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1698172 w 8135"/>
              <a:gd name="T1" fmla="*/ 1004122 h 7628"/>
              <a:gd name="T2" fmla="*/ 1501159 w 8135"/>
              <a:gd name="T3" fmla="*/ 899590 h 7628"/>
              <a:gd name="T4" fmla="*/ 1434100 w 8135"/>
              <a:gd name="T5" fmla="*/ 825519 h 7628"/>
              <a:gd name="T6" fmla="*/ 1354111 w 8135"/>
              <a:gd name="T7" fmla="*/ 754516 h 7628"/>
              <a:gd name="T8" fmla="*/ 1284860 w 8135"/>
              <a:gd name="T9" fmla="*/ 706961 h 7628"/>
              <a:gd name="T10" fmla="*/ 1239497 w 8135"/>
              <a:gd name="T11" fmla="*/ 548300 h 7628"/>
              <a:gd name="T12" fmla="*/ 1171780 w 8135"/>
              <a:gd name="T13" fmla="*/ 409363 h 7628"/>
              <a:gd name="T14" fmla="*/ 1031526 w 8135"/>
              <a:gd name="T15" fmla="*/ 311405 h 7628"/>
              <a:gd name="T16" fmla="*/ 918884 w 8135"/>
              <a:gd name="T17" fmla="*/ 313815 h 7628"/>
              <a:gd name="T18" fmla="*/ 958769 w 8135"/>
              <a:gd name="T19" fmla="*/ 399501 h 7628"/>
              <a:gd name="T20" fmla="*/ 924582 w 8135"/>
              <a:gd name="T21" fmla="*/ 465245 h 7628"/>
              <a:gd name="T22" fmla="*/ 838896 w 8135"/>
              <a:gd name="T23" fmla="*/ 474010 h 7628"/>
              <a:gd name="T24" fmla="*/ 708284 w 8135"/>
              <a:gd name="T25" fmla="*/ 386572 h 7628"/>
              <a:gd name="T26" fmla="*/ 566715 w 8135"/>
              <a:gd name="T27" fmla="*/ 343400 h 7628"/>
              <a:gd name="T28" fmla="*/ 495054 w 8135"/>
              <a:gd name="T29" fmla="*/ 372765 h 7628"/>
              <a:gd name="T30" fmla="*/ 566715 w 8135"/>
              <a:gd name="T31" fmla="*/ 420539 h 7628"/>
              <a:gd name="T32" fmla="*/ 642759 w 8135"/>
              <a:gd name="T33" fmla="*/ 566928 h 7628"/>
              <a:gd name="T34" fmla="*/ 727131 w 8135"/>
              <a:gd name="T35" fmla="*/ 624344 h 7628"/>
              <a:gd name="T36" fmla="*/ 665989 w 8135"/>
              <a:gd name="T37" fmla="*/ 643409 h 7628"/>
              <a:gd name="T38" fmla="*/ 550717 w 8135"/>
              <a:gd name="T39" fmla="*/ 600019 h 7628"/>
              <a:gd name="T40" fmla="*/ 435226 w 8135"/>
              <a:gd name="T41" fmla="*/ 496801 h 7628"/>
              <a:gd name="T42" fmla="*/ 307902 w 8135"/>
              <a:gd name="T43" fmla="*/ 458232 h 7628"/>
              <a:gd name="T44" fmla="*/ 244349 w 8135"/>
              <a:gd name="T45" fmla="*/ 482776 h 7628"/>
              <a:gd name="T46" fmla="*/ 336391 w 8135"/>
              <a:gd name="T47" fmla="*/ 539316 h 7628"/>
              <a:gd name="T48" fmla="*/ 335295 w 8135"/>
              <a:gd name="T49" fmla="*/ 591910 h 7628"/>
              <a:gd name="T50" fmla="*/ 279413 w 8135"/>
              <a:gd name="T51" fmla="*/ 600457 h 7628"/>
              <a:gd name="T52" fmla="*/ 185399 w 8135"/>
              <a:gd name="T53" fmla="*/ 528797 h 7628"/>
              <a:gd name="T54" fmla="*/ 63991 w 8135"/>
              <a:gd name="T55" fmla="*/ 504033 h 7628"/>
              <a:gd name="T56" fmla="*/ 36378 w 8135"/>
              <a:gd name="T57" fmla="*/ 536028 h 7628"/>
              <a:gd name="T58" fmla="*/ 113518 w 8135"/>
              <a:gd name="T59" fmla="*/ 589281 h 7628"/>
              <a:gd name="T60" fmla="*/ 206875 w 8135"/>
              <a:gd name="T61" fmla="*/ 757145 h 7628"/>
              <a:gd name="T62" fmla="*/ 292342 w 8135"/>
              <a:gd name="T63" fmla="*/ 829025 h 7628"/>
              <a:gd name="T64" fmla="*/ 413969 w 8135"/>
              <a:gd name="T65" fmla="*/ 834723 h 7628"/>
              <a:gd name="T66" fmla="*/ 506230 w 8135"/>
              <a:gd name="T67" fmla="*/ 853569 h 7628"/>
              <a:gd name="T68" fmla="*/ 541075 w 8135"/>
              <a:gd name="T69" fmla="*/ 945610 h 7628"/>
              <a:gd name="T70" fmla="*/ 596738 w 8135"/>
              <a:gd name="T71" fmla="*/ 1027351 h 7628"/>
              <a:gd name="T72" fmla="*/ 690971 w 8135"/>
              <a:gd name="T73" fmla="*/ 1059785 h 7628"/>
              <a:gd name="T74" fmla="*/ 579206 w 8135"/>
              <a:gd name="T75" fmla="*/ 1082137 h 7628"/>
              <a:gd name="T76" fmla="*/ 439171 w 8135"/>
              <a:gd name="T77" fmla="*/ 1043349 h 7628"/>
              <a:gd name="T78" fmla="*/ 414188 w 8135"/>
              <a:gd name="T79" fmla="*/ 1091341 h 7628"/>
              <a:gd name="T80" fmla="*/ 503162 w 8135"/>
              <a:gd name="T81" fmla="*/ 1213843 h 7628"/>
              <a:gd name="T82" fmla="*/ 674974 w 8135"/>
              <a:gd name="T83" fmla="*/ 1256796 h 7628"/>
              <a:gd name="T84" fmla="*/ 822898 w 8135"/>
              <a:gd name="T85" fmla="*/ 1239702 h 7628"/>
              <a:gd name="T86" fmla="*/ 870891 w 8135"/>
              <a:gd name="T87" fmla="*/ 1304131 h 7628"/>
              <a:gd name="T88" fmla="*/ 943648 w 8135"/>
              <a:gd name="T89" fmla="*/ 1341167 h 7628"/>
              <a:gd name="T90" fmla="*/ 1098585 w 8135"/>
              <a:gd name="T91" fmla="*/ 1342481 h 7628"/>
              <a:gd name="T92" fmla="*/ 1204433 w 8135"/>
              <a:gd name="T93" fmla="*/ 1402965 h 7628"/>
              <a:gd name="T94" fmla="*/ 1215829 w 8135"/>
              <a:gd name="T95" fmla="*/ 1330209 h 7628"/>
              <a:gd name="T96" fmla="*/ 1144387 w 8135"/>
              <a:gd name="T97" fmla="*/ 1226335 h 7628"/>
              <a:gd name="T98" fmla="*/ 1049496 w 8135"/>
              <a:gd name="T99" fmla="*/ 1150730 h 7628"/>
              <a:gd name="T100" fmla="*/ 1049058 w 8135"/>
              <a:gd name="T101" fmla="*/ 1107777 h 7628"/>
              <a:gd name="T102" fmla="*/ 1149866 w 8135"/>
              <a:gd name="T103" fmla="*/ 1156208 h 7628"/>
              <a:gd name="T104" fmla="*/ 1312254 w 8135"/>
              <a:gd name="T105" fmla="*/ 1200037 h 7628"/>
              <a:gd name="T106" fmla="*/ 1368575 w 8135"/>
              <a:gd name="T107" fmla="*/ 1207269 h 7628"/>
              <a:gd name="T108" fmla="*/ 1310062 w 8135"/>
              <a:gd name="T109" fmla="*/ 1109092 h 7628"/>
              <a:gd name="T110" fmla="*/ 1215391 w 8135"/>
              <a:gd name="T111" fmla="*/ 1019900 h 7628"/>
              <a:gd name="T112" fmla="*/ 1305679 w 8135"/>
              <a:gd name="T113" fmla="*/ 1054525 h 7628"/>
              <a:gd name="T114" fmla="*/ 1454042 w 8135"/>
              <a:gd name="T115" fmla="*/ 1037651 h 7628"/>
              <a:gd name="T116" fmla="*/ 1526142 w 8135"/>
              <a:gd name="T117" fmla="*/ 1071399 h 7628"/>
              <a:gd name="T118" fmla="*/ 1605035 w 8135"/>
              <a:gd name="T119" fmla="*/ 1074248 h 7628"/>
              <a:gd name="T120" fmla="*/ 1728634 w 8135"/>
              <a:gd name="T121" fmla="*/ 1083671 h 7628"/>
              <a:gd name="T122" fmla="*/ 974986 w 8135"/>
              <a:gd name="T123" fmla="*/ 167163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3" name="Picture 9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F067-B70C-4FBD-9CE2-FBFF78814D99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4052-BECB-4F56-875F-33ABDD312BE1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239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" name="TextBox 51"/>
          <p:cNvSpPr txBox="1"/>
          <p:nvPr userDrawn="1"/>
        </p:nvSpPr>
        <p:spPr>
          <a:xfrm>
            <a:off x="6011863" y="6165850"/>
            <a:ext cx="1489075" cy="4318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8C8A87"/>
                </a:solidFill>
                <a:latin typeface="Arial"/>
                <a:ea typeface="+mn-ea"/>
                <a:cs typeface="Arial" charset="0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7765E16-F12A-48D5-AB61-B465B695D6F6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C37C2E3-3052-499E-872F-D60A1562166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484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2162175" cy="2027237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" name="TextBox 29"/>
          <p:cNvSpPr txBox="1"/>
          <p:nvPr userDrawn="1"/>
        </p:nvSpPr>
        <p:spPr>
          <a:xfrm>
            <a:off x="6011863" y="6165850"/>
            <a:ext cx="1489075" cy="4318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8C8A87"/>
                </a:solidFill>
                <a:latin typeface="Arial"/>
                <a:ea typeface="+mn-ea"/>
                <a:cs typeface="Arial" charset="0"/>
              </a:rPr>
              <a:t>www.helsinki.fi/yliopisto</a:t>
            </a:r>
          </a:p>
        </p:txBody>
      </p:sp>
      <p:pic>
        <p:nvPicPr>
          <p:cNvPr id="6" name="Picture 12" descr="F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02D930-7686-43FB-BB01-C2194B17BC79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496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59C3-A6BF-43BD-BC42-1322CD07DF2E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2CDD-67A5-4052-80FF-998DB1270AF8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678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913D-B4E6-4E32-94D7-9C7E9D8AF0F3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A803-8870-4CD7-9A77-A35A739A6B3A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077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5C87-FBC7-4055-BC63-FCBE06D55D4A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746C-1A30-430C-B63F-844803E2C776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31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18CE-A24F-4A7C-9F03-5226E6312D5C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6A74-872A-4E84-AF39-C8E9987C6ECF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983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32EE-7FE1-41A6-B1EA-55F9359F3599}" type="datetime1">
              <a:rPr lang="fi-FI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5668-A632-4516-8C8B-682EC80EE7CE}" type="slidenum">
              <a:rPr lang="en-GB">
                <a:solidFill>
                  <a:srgbClr val="8C8A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3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2" y="6275609"/>
            <a:ext cx="1799334" cy="4752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/>
          <a:stretch/>
        </p:blipFill>
        <p:spPr bwMode="hidden">
          <a:xfrm>
            <a:off x="254000" y="254000"/>
            <a:ext cx="8636000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620713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1981200"/>
            <a:ext cx="678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08BD52-FDAE-42AB-8313-0991B6AE4759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Presentation </a:t>
            </a:r>
            <a:r>
              <a:rPr lang="fi-FI" dirty="0" err="1" smtClean="0"/>
              <a:t>Name</a:t>
            </a:r>
            <a:r>
              <a:rPr lang="fi-FI" dirty="0" smtClean="0"/>
              <a:t> / </a:t>
            </a:r>
            <a:r>
              <a:rPr lang="fi-FI" dirty="0" err="1" smtClean="0"/>
              <a:t>Firstname</a:t>
            </a:r>
            <a:r>
              <a:rPr lang="fi-FI" dirty="0" smtClean="0"/>
              <a:t> </a:t>
            </a:r>
            <a:r>
              <a:rPr lang="fi-FI" dirty="0" err="1" smtClean="0"/>
              <a:t>Lastname</a:t>
            </a:r>
            <a:endParaRPr lang="fi-FI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 bwMode="auto">
          <a:xfrm>
            <a:off x="2267744" y="6165304"/>
            <a:ext cx="28083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>
            <a:lvl1pPr marL="0" indent="0" algn="ctr" rtl="0" eaLnBrk="1" fontAlgn="base" hangingPunct="1">
              <a:lnSpc>
                <a:spcPts val="85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None/>
              <a:defRPr sz="900" kern="1200" baseline="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1pPr>
            <a:lvl2pPr marL="382588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2pPr>
            <a:lvl3pPr marL="7651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3pPr>
            <a:lvl4pPr marL="124142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4pPr>
            <a:lvl5pPr marL="17176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 smtClean="0">
                <a:latin typeface="Arial"/>
                <a:cs typeface="Arial"/>
              </a:rPr>
              <a:t>Farmasian tiedekunta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80" r:id="rId3"/>
    <p:sldLayoutId id="2147483686" r:id="rId4"/>
    <p:sldLayoutId id="2147483681" r:id="rId5"/>
    <p:sldLayoutId id="2147483667" r:id="rId6"/>
    <p:sldLayoutId id="2147483669" r:id="rId7"/>
    <p:sldLayoutId id="2147483670" r:id="rId8"/>
    <p:sldLayoutId id="2147483678" r:id="rId9"/>
    <p:sldLayoutId id="2147483683" r:id="rId10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549275"/>
            <a:ext cx="68405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en-GB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en-GB" altLang="fi-FI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165850"/>
            <a:ext cx="88741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EF1A1DB-5C80-45D0-BFB4-9713B1AFEA08}" type="datetimeFigureOut">
              <a:rPr lang="fi-FI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13.3.2018</a:t>
            </a:fld>
            <a:endParaRPr lang="fi-FI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165850"/>
            <a:ext cx="259238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i-FI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165850"/>
            <a:ext cx="4318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2B6EB5D-4A86-49B1-A95F-DCB59AB42B96}" type="slidenum">
              <a:rPr lang="fi-FI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fi-FI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1031" name="Freeform 14"/>
          <p:cNvSpPr>
            <a:spLocks noEditPoints="1"/>
          </p:cNvSpPr>
          <p:nvPr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2" name="TextBox 18"/>
          <p:cNvSpPr txBox="1">
            <a:spLocks noChangeArrowheads="1"/>
          </p:cNvSpPr>
          <p:nvPr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 flipV="1">
            <a:off x="1979613" y="1773238"/>
            <a:ext cx="68405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i-FI" sz="18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34" name="Picture 16" descr="FSE_RG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4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9540FF-9921-4F2D-8871-438D28E27B70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13.3.2018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042D4B-2BB3-49A1-B264-3615C7775BFC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549275"/>
            <a:ext cx="68405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en-GB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en-GB" altLang="fi-FI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165850"/>
            <a:ext cx="88741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41CE409-61B7-4FF0-A2C7-79E4CB2F15AD}" type="datetime1">
              <a:rPr lang="fi-FI">
                <a:solidFill>
                  <a:srgbClr val="8C8A87"/>
                </a:solidFill>
                <a:ea typeface="+mn-ea"/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165850"/>
            <a:ext cx="259238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  <a:ea typeface="+mn-ea"/>
              </a:rPr>
              <a:t>Farmasian tiedekunta / Henkilön nimi / Esityksen nimi</a:t>
            </a:r>
            <a:endParaRPr lang="en-GB">
              <a:solidFill>
                <a:srgbClr val="8C8A87"/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165850"/>
            <a:ext cx="4318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2C3C4C6-7CF7-463E-A0D4-D9C654FE7AC9}" type="slidenum">
              <a:rPr lang="en-GB">
                <a:solidFill>
                  <a:srgbClr val="8C8A87"/>
                </a:solidFill>
                <a:ea typeface="+mn-ea"/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  <a:ea typeface="+mn-ea"/>
            </a:endParaRPr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7950" y="115888"/>
            <a:ext cx="1782763" cy="1671637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1863" y="6165850"/>
            <a:ext cx="1489075" cy="4318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8C8A87"/>
                </a:solidFill>
                <a:latin typeface="Arial"/>
                <a:ea typeface="+mn-ea"/>
                <a:cs typeface="Arial" charset="0"/>
              </a:rPr>
              <a:t>www.helsinki.fi/yliopisto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1979613" y="1773238"/>
            <a:ext cx="68405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1034" name="Picture 16" descr="FSE_RG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549275"/>
            <a:ext cx="68405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en-GB" altLang="fi-F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en-GB" altLang="fi-FI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165850"/>
            <a:ext cx="88741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31C05C-DB52-4183-AD63-96B4E0B53A4A}" type="datetime1">
              <a:rPr lang="fi-FI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165850"/>
            <a:ext cx="259238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  <a:ea typeface="+mn-ea"/>
                <a:cs typeface="+mn-cs"/>
              </a:rPr>
              <a:t>Farmasian tiedekunta / Henkilön nimi / Esityksen nimi</a:t>
            </a:r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165850"/>
            <a:ext cx="4318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33E38CC-D12F-4FB0-8F8A-B92060B2DFA7}" type="slidenum">
              <a:rPr lang="en-GB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2055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6" name="TextBox 18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sp>
        <p:nvSpPr>
          <p:cNvPr id="2057" name="Line 16"/>
          <p:cNvSpPr>
            <a:spLocks noChangeShapeType="1"/>
          </p:cNvSpPr>
          <p:nvPr userDrawn="1"/>
        </p:nvSpPr>
        <p:spPr bwMode="auto">
          <a:xfrm flipV="1">
            <a:off x="1979613" y="1773238"/>
            <a:ext cx="68405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058" name="Picture 16" descr="FSE_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8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549275"/>
            <a:ext cx="68405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en-GB" altLang="fi-F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en-GB" altLang="fi-FI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165850"/>
            <a:ext cx="88741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31C05C-DB52-4183-AD63-96B4E0B53A4A}" type="datetime1">
              <a:rPr lang="fi-FI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165850"/>
            <a:ext cx="259238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  <a:ea typeface="+mn-ea"/>
                <a:cs typeface="+mn-cs"/>
              </a:rPr>
              <a:t>Farmasian tiedekunta / Henkilön nimi / Esityksen nimi</a:t>
            </a:r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165850"/>
            <a:ext cx="4318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33E38CC-D12F-4FB0-8F8A-B92060B2DFA7}" type="slidenum">
              <a:rPr lang="en-GB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2055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6" name="TextBox 18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sp>
        <p:nvSpPr>
          <p:cNvPr id="2057" name="Line 16"/>
          <p:cNvSpPr>
            <a:spLocks noChangeShapeType="1"/>
          </p:cNvSpPr>
          <p:nvPr userDrawn="1"/>
        </p:nvSpPr>
        <p:spPr bwMode="auto">
          <a:xfrm flipV="1">
            <a:off x="1979613" y="1773238"/>
            <a:ext cx="68405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058" name="Picture 16" descr="FSE_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3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549275"/>
            <a:ext cx="68405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en-GB" altLang="fi-F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en-GB" altLang="fi-FI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165850"/>
            <a:ext cx="88741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31C05C-DB52-4183-AD63-96B4E0B53A4A}" type="datetime1">
              <a:rPr lang="fi-FI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165850"/>
            <a:ext cx="259238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  <a:ea typeface="+mn-ea"/>
                <a:cs typeface="+mn-cs"/>
              </a:rPr>
              <a:t>Farmasian tiedekunta / Henkilön nimi / Esityksen nimi</a:t>
            </a:r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165850"/>
            <a:ext cx="4318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33E38CC-D12F-4FB0-8F8A-B92060B2DFA7}" type="slidenum">
              <a:rPr lang="en-GB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2055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6" name="TextBox 18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sp>
        <p:nvSpPr>
          <p:cNvPr id="2057" name="Line 16"/>
          <p:cNvSpPr>
            <a:spLocks noChangeShapeType="1"/>
          </p:cNvSpPr>
          <p:nvPr userDrawn="1"/>
        </p:nvSpPr>
        <p:spPr bwMode="auto">
          <a:xfrm flipV="1">
            <a:off x="1979613" y="1773238"/>
            <a:ext cx="68405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058" name="Picture 16" descr="FSE_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7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549275"/>
            <a:ext cx="68405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en-GB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en-GB" altLang="fi-FI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165850"/>
            <a:ext cx="88741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E1948BB-B62F-4F98-B0B6-66707501FAD9}" type="datetime1">
              <a:rPr lang="fi-FI">
                <a:solidFill>
                  <a:srgbClr val="8C8A87"/>
                </a:solidFill>
                <a:ea typeface="+mn-ea"/>
                <a:cs typeface="Arial" charset="0"/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165850"/>
            <a:ext cx="259238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  <a:ea typeface="+mn-ea"/>
                <a:cs typeface="Arial" charset="0"/>
              </a:rPr>
              <a:t>Farmasian tiedekunta / Henkilön nimi / Esityksen nimi</a:t>
            </a:r>
            <a:endParaRPr lang="en-GB">
              <a:solidFill>
                <a:srgbClr val="8C8A87"/>
              </a:solidFill>
              <a:ea typeface="+mn-ea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165850"/>
            <a:ext cx="4318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34B2F64-59B4-4907-8038-87CB1AB9BCAC}" type="slidenum">
              <a:rPr lang="en-GB">
                <a:solidFill>
                  <a:srgbClr val="8C8A87"/>
                </a:solidFill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  <a:ea typeface="+mn-ea"/>
              <a:cs typeface="Arial" charset="0"/>
            </a:endParaRPr>
          </a:p>
        </p:txBody>
      </p:sp>
      <p:sp>
        <p:nvSpPr>
          <p:cNvPr id="1031" name="Freeform 14"/>
          <p:cNvSpPr>
            <a:spLocks noEditPoints="1"/>
          </p:cNvSpPr>
          <p:nvPr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372149749 w 8135"/>
              <a:gd name="T1" fmla="*/ 220048176 h 7628"/>
              <a:gd name="T2" fmla="*/ 328974889 w 8135"/>
              <a:gd name="T3" fmla="*/ 197140526 h 7628"/>
              <a:gd name="T4" fmla="*/ 314279093 w 8135"/>
              <a:gd name="T5" fmla="*/ 180908247 h 7628"/>
              <a:gd name="T6" fmla="*/ 296749722 w 8135"/>
              <a:gd name="T7" fmla="*/ 165348304 h 7628"/>
              <a:gd name="T8" fmla="*/ 281573555 w 8135"/>
              <a:gd name="T9" fmla="*/ 154926870 h 7628"/>
              <a:gd name="T10" fmla="*/ 271632377 w 8135"/>
              <a:gd name="T11" fmla="*/ 120157127 h 7628"/>
              <a:gd name="T12" fmla="*/ 256792382 w 8135"/>
              <a:gd name="T13" fmla="*/ 89709798 h 7628"/>
              <a:gd name="T14" fmla="*/ 226056102 w 8135"/>
              <a:gd name="T15" fmla="*/ 68242805 h 7628"/>
              <a:gd name="T16" fmla="*/ 201370915 w 8135"/>
              <a:gd name="T17" fmla="*/ 68770945 h 7628"/>
              <a:gd name="T18" fmla="*/ 210111604 w 8135"/>
              <a:gd name="T19" fmla="*/ 87548591 h 7628"/>
              <a:gd name="T20" fmla="*/ 202619616 w 8135"/>
              <a:gd name="T21" fmla="*/ 101956051 h 7628"/>
              <a:gd name="T22" fmla="*/ 183841764 w 8135"/>
              <a:gd name="T23" fmla="*/ 103876856 h 7628"/>
              <a:gd name="T24" fmla="*/ 155218501 w 8135"/>
              <a:gd name="T25" fmla="*/ 84715267 h 7628"/>
              <a:gd name="T26" fmla="*/ 124194042 w 8135"/>
              <a:gd name="T27" fmla="*/ 75254345 h 7628"/>
              <a:gd name="T28" fmla="*/ 108489730 w 8135"/>
              <a:gd name="T29" fmla="*/ 81689534 h 7628"/>
              <a:gd name="T30" fmla="*/ 124194042 w 8135"/>
              <a:gd name="T31" fmla="*/ 92158961 h 7628"/>
              <a:gd name="T32" fmla="*/ 140858877 w 8135"/>
              <a:gd name="T33" fmla="*/ 124239358 h 7628"/>
              <a:gd name="T34" fmla="*/ 159348770 w 8135"/>
              <a:gd name="T35" fmla="*/ 136821779 h 7628"/>
              <a:gd name="T36" fmla="*/ 145949668 w 8135"/>
              <a:gd name="T37" fmla="*/ 140999776 h 7628"/>
              <a:gd name="T38" fmla="*/ 120688124 w 8135"/>
              <a:gd name="T39" fmla="*/ 131491080 h 7628"/>
              <a:gd name="T40" fmla="*/ 95378588 w 8135"/>
              <a:gd name="T41" fmla="*/ 108871386 h 7628"/>
              <a:gd name="T42" fmla="*/ 67475881 w 8135"/>
              <a:gd name="T43" fmla="*/ 100419188 h 7628"/>
              <a:gd name="T44" fmla="*/ 53548415 w 8135"/>
              <a:gd name="T45" fmla="*/ 105797879 h 7628"/>
              <a:gd name="T46" fmla="*/ 73719168 w 8135"/>
              <a:gd name="T47" fmla="*/ 118188330 h 7628"/>
              <a:gd name="T48" fmla="*/ 73478982 w 8135"/>
              <a:gd name="T49" fmla="*/ 129714035 h 7628"/>
              <a:gd name="T50" fmla="*/ 61232595 w 8135"/>
              <a:gd name="T51" fmla="*/ 131587066 h 7628"/>
              <a:gd name="T52" fmla="*/ 40629684 w 8135"/>
              <a:gd name="T53" fmla="*/ 115883145 h 7628"/>
              <a:gd name="T54" fmla="*/ 14023453 w 8135"/>
              <a:gd name="T55" fmla="*/ 110456242 h 7628"/>
              <a:gd name="T56" fmla="*/ 7972139 w 8135"/>
              <a:gd name="T57" fmla="*/ 117467782 h 7628"/>
              <a:gd name="T58" fmla="*/ 24877159 w 8135"/>
              <a:gd name="T59" fmla="*/ 129137903 h 7628"/>
              <a:gd name="T60" fmla="*/ 45336090 w 8135"/>
              <a:gd name="T61" fmla="*/ 165924436 h 7628"/>
              <a:gd name="T62" fmla="*/ 64065950 w 8135"/>
              <a:gd name="T63" fmla="*/ 181676568 h 7628"/>
              <a:gd name="T64" fmla="*/ 90720174 w 8135"/>
              <a:gd name="T65" fmla="*/ 182925256 h 7628"/>
              <a:gd name="T66" fmla="*/ 110938920 w 8135"/>
              <a:gd name="T67" fmla="*/ 187055260 h 7628"/>
              <a:gd name="T68" fmla="*/ 118575106 w 8135"/>
              <a:gd name="T69" fmla="*/ 207225572 h 7628"/>
              <a:gd name="T70" fmla="*/ 130773501 w 8135"/>
              <a:gd name="T71" fmla="*/ 225138692 h 7628"/>
              <a:gd name="T72" fmla="*/ 151424405 w 8135"/>
              <a:gd name="T73" fmla="*/ 232246437 h 7628"/>
              <a:gd name="T74" fmla="*/ 126931411 w 8135"/>
              <a:gd name="T75" fmla="*/ 237144762 h 7628"/>
              <a:gd name="T76" fmla="*/ 96243123 w 8135"/>
              <a:gd name="T77" fmla="*/ 228644572 h 7628"/>
              <a:gd name="T78" fmla="*/ 90768167 w 8135"/>
              <a:gd name="T79" fmla="*/ 239161772 h 7628"/>
              <a:gd name="T80" fmla="*/ 110266576 w 8135"/>
              <a:gd name="T81" fmla="*/ 266007456 h 7628"/>
              <a:gd name="T82" fmla="*/ 147918706 w 8135"/>
              <a:gd name="T83" fmla="*/ 275420385 h 7628"/>
              <a:gd name="T84" fmla="*/ 180335846 w 8135"/>
              <a:gd name="T85" fmla="*/ 271674323 h 7628"/>
              <a:gd name="T86" fmla="*/ 190853381 w 8135"/>
              <a:gd name="T87" fmla="*/ 285793607 h 7628"/>
              <a:gd name="T88" fmla="*/ 206797878 w 8135"/>
              <a:gd name="T89" fmla="*/ 293909856 h 7628"/>
              <a:gd name="T90" fmla="*/ 240751898 w 8135"/>
              <a:gd name="T91" fmla="*/ 294197812 h 7628"/>
              <a:gd name="T92" fmla="*/ 263948198 w 8135"/>
              <a:gd name="T93" fmla="*/ 307452570 h 7628"/>
              <a:gd name="T94" fmla="*/ 266445600 w 8135"/>
              <a:gd name="T95" fmla="*/ 291508466 h 7628"/>
              <a:gd name="T96" fmla="*/ 250789281 w 8135"/>
              <a:gd name="T97" fmla="*/ 268745013 h 7628"/>
              <a:gd name="T98" fmla="*/ 229994178 w 8135"/>
              <a:gd name="T99" fmla="*/ 252176566 h 7628"/>
              <a:gd name="T100" fmla="*/ 229898191 w 8135"/>
              <a:gd name="T101" fmla="*/ 242763637 h 7628"/>
              <a:gd name="T102" fmla="*/ 251989989 w 8135"/>
              <a:gd name="T103" fmla="*/ 253377041 h 7628"/>
              <a:gd name="T104" fmla="*/ 287576875 w 8135"/>
              <a:gd name="T105" fmla="*/ 262981942 h 7628"/>
              <a:gd name="T106" fmla="*/ 299919468 w 8135"/>
              <a:gd name="T107" fmla="*/ 264566797 h 7628"/>
              <a:gd name="T108" fmla="*/ 287096504 w 8135"/>
              <a:gd name="T109" fmla="*/ 243051812 h 7628"/>
              <a:gd name="T110" fmla="*/ 266349613 w 8135"/>
              <a:gd name="T111" fmla="*/ 223505844 h 7628"/>
              <a:gd name="T112" fmla="*/ 286135982 w 8135"/>
              <a:gd name="T113" fmla="*/ 231093735 h 7628"/>
              <a:gd name="T114" fmla="*/ 318649327 w 8135"/>
              <a:gd name="T115" fmla="*/ 227395884 h 7628"/>
              <a:gd name="T116" fmla="*/ 334449845 w 8135"/>
              <a:gd name="T117" fmla="*/ 234791585 h 7628"/>
              <a:gd name="T118" fmla="*/ 351739030 w 8135"/>
              <a:gd name="T119" fmla="*/ 235415929 h 7628"/>
              <a:gd name="T120" fmla="*/ 378825413 w 8135"/>
              <a:gd name="T121" fmla="*/ 237480931 h 7628"/>
              <a:gd name="T122" fmla="*/ 213665515 w 8135"/>
              <a:gd name="T123" fmla="*/ 366330658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32" name="TextBox 18"/>
          <p:cNvSpPr txBox="1">
            <a:spLocks noChangeArrowheads="1"/>
          </p:cNvSpPr>
          <p:nvPr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smtClean="0">
                <a:solidFill>
                  <a:srgbClr val="8C8A87"/>
                </a:solidFill>
                <a:ea typeface="+mn-ea"/>
                <a:cs typeface="Arial" charset="0"/>
              </a:rPr>
              <a:t>www.helsinki.fi/yliopisto</a:t>
            </a:r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 flipV="1">
            <a:off x="1979613" y="1773238"/>
            <a:ext cx="68405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i-FI" sz="180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1034" name="Picture 16" descr="FSE_RG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86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549275"/>
            <a:ext cx="68405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en-GB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en-GB" altLang="fi-FI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165850"/>
            <a:ext cx="88741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E69C57E-C224-441B-BAA4-7D98BDCBFEB9}" type="datetime1">
              <a:rPr lang="fi-FI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165850"/>
            <a:ext cx="259238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  <a:ea typeface="+mn-ea"/>
                <a:cs typeface="+mn-cs"/>
              </a:rPr>
              <a:t>Farmasian tiedekunta / Henkilön nimi / Esityksen nimi</a:t>
            </a:r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165850"/>
            <a:ext cx="4318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9CD3015-90AF-48B8-AF13-94C3CC574DFE}" type="slidenum">
              <a:rPr lang="en-GB">
                <a:solidFill>
                  <a:srgbClr val="8C8A87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  <a:ea typeface="+mn-ea"/>
              <a:cs typeface="+mn-cs"/>
            </a:endParaRPr>
          </a:p>
        </p:txBody>
      </p:sp>
      <p:sp>
        <p:nvSpPr>
          <p:cNvPr id="1031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763" cy="1671637"/>
          </a:xfrm>
          <a:custGeom>
            <a:avLst/>
            <a:gdLst>
              <a:gd name="T0" fmla="*/ 1698172 w 8135"/>
              <a:gd name="T1" fmla="*/ 1004122 h 7628"/>
              <a:gd name="T2" fmla="*/ 1501159 w 8135"/>
              <a:gd name="T3" fmla="*/ 899590 h 7628"/>
              <a:gd name="T4" fmla="*/ 1434100 w 8135"/>
              <a:gd name="T5" fmla="*/ 825519 h 7628"/>
              <a:gd name="T6" fmla="*/ 1354111 w 8135"/>
              <a:gd name="T7" fmla="*/ 754516 h 7628"/>
              <a:gd name="T8" fmla="*/ 1284860 w 8135"/>
              <a:gd name="T9" fmla="*/ 706961 h 7628"/>
              <a:gd name="T10" fmla="*/ 1239497 w 8135"/>
              <a:gd name="T11" fmla="*/ 548300 h 7628"/>
              <a:gd name="T12" fmla="*/ 1171780 w 8135"/>
              <a:gd name="T13" fmla="*/ 409363 h 7628"/>
              <a:gd name="T14" fmla="*/ 1031526 w 8135"/>
              <a:gd name="T15" fmla="*/ 311405 h 7628"/>
              <a:gd name="T16" fmla="*/ 918884 w 8135"/>
              <a:gd name="T17" fmla="*/ 313815 h 7628"/>
              <a:gd name="T18" fmla="*/ 958769 w 8135"/>
              <a:gd name="T19" fmla="*/ 399501 h 7628"/>
              <a:gd name="T20" fmla="*/ 924582 w 8135"/>
              <a:gd name="T21" fmla="*/ 465245 h 7628"/>
              <a:gd name="T22" fmla="*/ 838896 w 8135"/>
              <a:gd name="T23" fmla="*/ 474010 h 7628"/>
              <a:gd name="T24" fmla="*/ 708284 w 8135"/>
              <a:gd name="T25" fmla="*/ 386572 h 7628"/>
              <a:gd name="T26" fmla="*/ 566715 w 8135"/>
              <a:gd name="T27" fmla="*/ 343400 h 7628"/>
              <a:gd name="T28" fmla="*/ 495054 w 8135"/>
              <a:gd name="T29" fmla="*/ 372765 h 7628"/>
              <a:gd name="T30" fmla="*/ 566715 w 8135"/>
              <a:gd name="T31" fmla="*/ 420539 h 7628"/>
              <a:gd name="T32" fmla="*/ 642759 w 8135"/>
              <a:gd name="T33" fmla="*/ 566928 h 7628"/>
              <a:gd name="T34" fmla="*/ 727131 w 8135"/>
              <a:gd name="T35" fmla="*/ 624344 h 7628"/>
              <a:gd name="T36" fmla="*/ 665989 w 8135"/>
              <a:gd name="T37" fmla="*/ 643409 h 7628"/>
              <a:gd name="T38" fmla="*/ 550717 w 8135"/>
              <a:gd name="T39" fmla="*/ 600019 h 7628"/>
              <a:gd name="T40" fmla="*/ 435226 w 8135"/>
              <a:gd name="T41" fmla="*/ 496801 h 7628"/>
              <a:gd name="T42" fmla="*/ 307902 w 8135"/>
              <a:gd name="T43" fmla="*/ 458232 h 7628"/>
              <a:gd name="T44" fmla="*/ 244349 w 8135"/>
              <a:gd name="T45" fmla="*/ 482776 h 7628"/>
              <a:gd name="T46" fmla="*/ 336391 w 8135"/>
              <a:gd name="T47" fmla="*/ 539316 h 7628"/>
              <a:gd name="T48" fmla="*/ 335295 w 8135"/>
              <a:gd name="T49" fmla="*/ 591910 h 7628"/>
              <a:gd name="T50" fmla="*/ 279413 w 8135"/>
              <a:gd name="T51" fmla="*/ 600457 h 7628"/>
              <a:gd name="T52" fmla="*/ 185399 w 8135"/>
              <a:gd name="T53" fmla="*/ 528797 h 7628"/>
              <a:gd name="T54" fmla="*/ 63991 w 8135"/>
              <a:gd name="T55" fmla="*/ 504033 h 7628"/>
              <a:gd name="T56" fmla="*/ 36378 w 8135"/>
              <a:gd name="T57" fmla="*/ 536028 h 7628"/>
              <a:gd name="T58" fmla="*/ 113518 w 8135"/>
              <a:gd name="T59" fmla="*/ 589281 h 7628"/>
              <a:gd name="T60" fmla="*/ 206875 w 8135"/>
              <a:gd name="T61" fmla="*/ 757145 h 7628"/>
              <a:gd name="T62" fmla="*/ 292342 w 8135"/>
              <a:gd name="T63" fmla="*/ 829025 h 7628"/>
              <a:gd name="T64" fmla="*/ 413969 w 8135"/>
              <a:gd name="T65" fmla="*/ 834723 h 7628"/>
              <a:gd name="T66" fmla="*/ 506230 w 8135"/>
              <a:gd name="T67" fmla="*/ 853569 h 7628"/>
              <a:gd name="T68" fmla="*/ 541075 w 8135"/>
              <a:gd name="T69" fmla="*/ 945610 h 7628"/>
              <a:gd name="T70" fmla="*/ 596738 w 8135"/>
              <a:gd name="T71" fmla="*/ 1027351 h 7628"/>
              <a:gd name="T72" fmla="*/ 690971 w 8135"/>
              <a:gd name="T73" fmla="*/ 1059785 h 7628"/>
              <a:gd name="T74" fmla="*/ 579206 w 8135"/>
              <a:gd name="T75" fmla="*/ 1082137 h 7628"/>
              <a:gd name="T76" fmla="*/ 439171 w 8135"/>
              <a:gd name="T77" fmla="*/ 1043349 h 7628"/>
              <a:gd name="T78" fmla="*/ 414188 w 8135"/>
              <a:gd name="T79" fmla="*/ 1091341 h 7628"/>
              <a:gd name="T80" fmla="*/ 503162 w 8135"/>
              <a:gd name="T81" fmla="*/ 1213843 h 7628"/>
              <a:gd name="T82" fmla="*/ 674974 w 8135"/>
              <a:gd name="T83" fmla="*/ 1256796 h 7628"/>
              <a:gd name="T84" fmla="*/ 822898 w 8135"/>
              <a:gd name="T85" fmla="*/ 1239702 h 7628"/>
              <a:gd name="T86" fmla="*/ 870891 w 8135"/>
              <a:gd name="T87" fmla="*/ 1304131 h 7628"/>
              <a:gd name="T88" fmla="*/ 943648 w 8135"/>
              <a:gd name="T89" fmla="*/ 1341167 h 7628"/>
              <a:gd name="T90" fmla="*/ 1098585 w 8135"/>
              <a:gd name="T91" fmla="*/ 1342481 h 7628"/>
              <a:gd name="T92" fmla="*/ 1204433 w 8135"/>
              <a:gd name="T93" fmla="*/ 1402965 h 7628"/>
              <a:gd name="T94" fmla="*/ 1215829 w 8135"/>
              <a:gd name="T95" fmla="*/ 1330209 h 7628"/>
              <a:gd name="T96" fmla="*/ 1144387 w 8135"/>
              <a:gd name="T97" fmla="*/ 1226335 h 7628"/>
              <a:gd name="T98" fmla="*/ 1049496 w 8135"/>
              <a:gd name="T99" fmla="*/ 1150730 h 7628"/>
              <a:gd name="T100" fmla="*/ 1049058 w 8135"/>
              <a:gd name="T101" fmla="*/ 1107777 h 7628"/>
              <a:gd name="T102" fmla="*/ 1149866 w 8135"/>
              <a:gd name="T103" fmla="*/ 1156208 h 7628"/>
              <a:gd name="T104" fmla="*/ 1312254 w 8135"/>
              <a:gd name="T105" fmla="*/ 1200037 h 7628"/>
              <a:gd name="T106" fmla="*/ 1368575 w 8135"/>
              <a:gd name="T107" fmla="*/ 1207269 h 7628"/>
              <a:gd name="T108" fmla="*/ 1310062 w 8135"/>
              <a:gd name="T109" fmla="*/ 1109092 h 7628"/>
              <a:gd name="T110" fmla="*/ 1215391 w 8135"/>
              <a:gd name="T111" fmla="*/ 1019900 h 7628"/>
              <a:gd name="T112" fmla="*/ 1305679 w 8135"/>
              <a:gd name="T113" fmla="*/ 1054525 h 7628"/>
              <a:gd name="T114" fmla="*/ 1454042 w 8135"/>
              <a:gd name="T115" fmla="*/ 1037651 h 7628"/>
              <a:gd name="T116" fmla="*/ 1526142 w 8135"/>
              <a:gd name="T117" fmla="*/ 1071399 h 7628"/>
              <a:gd name="T118" fmla="*/ 1605035 w 8135"/>
              <a:gd name="T119" fmla="*/ 1074248 h 7628"/>
              <a:gd name="T120" fmla="*/ 1728634 w 8135"/>
              <a:gd name="T121" fmla="*/ 1083671 h 7628"/>
              <a:gd name="T122" fmla="*/ 974986 w 8135"/>
              <a:gd name="T123" fmla="*/ 167163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32" name="TextBox 18"/>
          <p:cNvSpPr txBox="1">
            <a:spLocks noChangeArrowheads="1"/>
          </p:cNvSpPr>
          <p:nvPr userDrawn="1"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i-FI" sz="900" smtClean="0">
                <a:solidFill>
                  <a:srgbClr val="8C8A87"/>
                </a:solidFill>
                <a:ea typeface="+mn-ea"/>
                <a:cs typeface="+mn-cs"/>
              </a:rPr>
              <a:t>www.helsinki.fi/yliopisto</a:t>
            </a:r>
          </a:p>
        </p:txBody>
      </p:sp>
      <p:sp>
        <p:nvSpPr>
          <p:cNvPr id="1033" name="Line 16"/>
          <p:cNvSpPr>
            <a:spLocks noChangeShapeType="1"/>
          </p:cNvSpPr>
          <p:nvPr userDrawn="1"/>
        </p:nvSpPr>
        <p:spPr bwMode="auto">
          <a:xfrm flipV="1">
            <a:off x="1979613" y="1773238"/>
            <a:ext cx="68405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i-FI" sz="180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1034" name="Picture 16" descr="FSE_RGB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549275"/>
            <a:ext cx="68405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en-GB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en-GB" altLang="fi-FI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165850"/>
            <a:ext cx="88741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41CE409-61B7-4FF0-A2C7-79E4CB2F15AD}" type="datetime1">
              <a:rPr lang="fi-FI">
                <a:solidFill>
                  <a:srgbClr val="8C8A87"/>
                </a:solidFill>
                <a:ea typeface="+mn-ea"/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165850"/>
            <a:ext cx="259238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srgbClr val="8C8A87"/>
                </a:solidFill>
                <a:ea typeface="+mn-ea"/>
              </a:rPr>
              <a:t>Farmasian tiedekunta / Henkilön nimi / Esityksen nimi</a:t>
            </a:r>
            <a:endParaRPr lang="en-GB">
              <a:solidFill>
                <a:srgbClr val="8C8A87"/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165850"/>
            <a:ext cx="4318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2C3C4C6-7CF7-463E-A0D4-D9C654FE7AC9}" type="slidenum">
              <a:rPr lang="en-GB">
                <a:solidFill>
                  <a:srgbClr val="8C8A87"/>
                </a:solidFill>
                <a:ea typeface="+mn-ea"/>
              </a:rPr>
              <a:pPr>
                <a:defRPr/>
              </a:pPr>
              <a:t>‹#›</a:t>
            </a:fld>
            <a:endParaRPr lang="en-GB">
              <a:solidFill>
                <a:srgbClr val="8C8A87"/>
              </a:solidFill>
              <a:ea typeface="+mn-ea"/>
            </a:endParaRPr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7950" y="115888"/>
            <a:ext cx="1782763" cy="1671637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1863" y="6165850"/>
            <a:ext cx="1489075" cy="4318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8C8A87"/>
                </a:solidFill>
                <a:latin typeface="Arial"/>
                <a:ea typeface="+mn-ea"/>
                <a:cs typeface="Arial" charset="0"/>
              </a:rPr>
              <a:t>www.helsinki.fi/yliopisto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1979613" y="1773238"/>
            <a:ext cx="68405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1034" name="Picture 16" descr="FSE_RG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3950"/>
            <a:ext cx="145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61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UUSI APTEEKKI: KOMMENTTIPUHEENVUORO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7200800" cy="2232248"/>
          </a:xfrm>
        </p:spPr>
        <p:txBody>
          <a:bodyPr>
            <a:normAutofit lnSpcReduction="10000"/>
          </a:bodyPr>
          <a:lstStyle/>
          <a:p>
            <a:r>
              <a:rPr lang="fi-F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Professori Marja Airaksinen</a:t>
            </a:r>
          </a:p>
          <a:p>
            <a:r>
              <a:rPr lang="fi-F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Farmakologian ja lääkehoidon osasto</a:t>
            </a:r>
          </a:p>
          <a:p>
            <a:r>
              <a:rPr lang="fi-F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Farmasian tiedekunta</a:t>
            </a:r>
          </a:p>
          <a:p>
            <a:r>
              <a:rPr lang="fi-F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Helsingin yliopisto</a:t>
            </a:r>
          </a:p>
          <a:p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utoShape 5" descr="Kuvahaun tulos haulle lää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AutoShape 7" descr="Kuvahaun tulos haulle lääke"/>
          <p:cNvSpPr>
            <a:spLocks noChangeAspect="1" noChangeArrowheads="1"/>
          </p:cNvSpPr>
          <p:nvPr/>
        </p:nvSpPr>
        <p:spPr bwMode="auto">
          <a:xfrm>
            <a:off x="307975" y="7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1" descr="Kuvahaun tulos haulle lääke"/>
          <p:cNvSpPr>
            <a:spLocks noChangeAspect="1" noChangeArrowheads="1"/>
          </p:cNvSpPr>
          <p:nvPr/>
        </p:nvSpPr>
        <p:spPr bwMode="auto">
          <a:xfrm>
            <a:off x="460375" y="1603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37" name="Picture 13" descr="http://im.mtv.fi/image/3414940/landscape16_9/1024/576/12e4cbac8f52c1f2bdd9923d20cc13b/Ev/laakk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2" y="188641"/>
            <a:ext cx="787831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MIKÄ ON MINULLE HYVÄ?</a:t>
            </a:r>
            <a:endParaRPr lang="fi-FI" b="1" dirty="0"/>
          </a:p>
        </p:txBody>
      </p:sp>
      <p:pic>
        <p:nvPicPr>
          <p:cNvPr id="3" name="Kuva 2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3" y="1628800"/>
            <a:ext cx="694469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0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Näyttöleik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9138"/>
            <a:ext cx="6336704" cy="403225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547665" y="260648"/>
            <a:ext cx="7272486" cy="1439565"/>
          </a:xfrm>
        </p:spPr>
        <p:txBody>
          <a:bodyPr/>
          <a:lstStyle/>
          <a:p>
            <a:pPr algn="ctr"/>
            <a:r>
              <a:rPr lang="fi-FI" dirty="0" smtClean="0"/>
              <a:t>APTEEKKITOIMINNAN SUUNTAUTUMISVAIHTOEHDOT </a:t>
            </a:r>
            <a:r>
              <a:rPr lang="fi-FI" sz="2800" dirty="0" smtClean="0"/>
              <a:t>(Jokinen ym. 2014, Jokinen 2016)</a:t>
            </a: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34B15-8FA9-492E-A8D5-2E4D30EADC14}" type="datetime1">
              <a:rPr lang="fi-FI" smtClean="0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168A8-3F97-4DDF-98A7-3EEC5303D9FE}" type="slidenum">
              <a:rPr lang="en-GB" smtClean="0">
                <a:solidFill>
                  <a:srgbClr val="8C8A87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583" cy="1439565"/>
          </a:xfrm>
        </p:spPr>
        <p:txBody>
          <a:bodyPr/>
          <a:lstStyle/>
          <a:p>
            <a:pPr algn="ctr"/>
            <a:r>
              <a:rPr lang="fi-FI" sz="2800" dirty="0" smtClean="0"/>
              <a:t>APTEEKKIEN TARJOAMAT TERVEYDEN-HUOLTOON SUUNTAUTUNEET PALVELUT 2013</a:t>
            </a:r>
            <a:br>
              <a:rPr lang="fi-FI" sz="2800" dirty="0" smtClean="0"/>
            </a:br>
            <a:r>
              <a:rPr lang="fi-FI" sz="2400" dirty="0" smtClean="0"/>
              <a:t>(Jokinen ym. 2014, Jokinen 2016)</a:t>
            </a:r>
            <a:endParaRPr lang="fi-FI" sz="24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2D4CE-6D48-400E-8A70-2BF232A8BA47}" type="datetime1">
              <a:rPr lang="fi-FI" smtClean="0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E6307-D245-499E-A93F-2F8A6C96BFDF}" type="slidenum">
              <a:rPr lang="en-GB" smtClean="0">
                <a:solidFill>
                  <a:srgbClr val="8C8A87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8C8A87"/>
              </a:solidFill>
            </a:endParaRPr>
          </a:p>
        </p:txBody>
      </p:sp>
      <p:pic>
        <p:nvPicPr>
          <p:cNvPr id="6" name="Kuva 5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90" y="1772816"/>
            <a:ext cx="629301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04535" cy="1295549"/>
          </a:xfrm>
        </p:spPr>
        <p:txBody>
          <a:bodyPr/>
          <a:lstStyle/>
          <a:p>
            <a:pPr algn="ctr"/>
            <a:r>
              <a:rPr lang="fi-FI" sz="2800" dirty="0" smtClean="0"/>
              <a:t>APTEEKKAREIDEN NÄKEMYS TERVEYDEN-HUOLTOON SUUNTAUTUNEISTA PALVELUISTA 2020 (Jokinen ym. 2014)</a:t>
            </a:r>
            <a:endParaRPr lang="fi-FI" sz="28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2D4CE-6D48-400E-8A70-2BF232A8BA47}" type="datetime1">
              <a:rPr lang="fi-FI" smtClean="0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E6307-D245-499E-A93F-2F8A6C96BFDF}" type="slidenum">
              <a:rPr lang="en-GB" smtClean="0">
                <a:solidFill>
                  <a:srgbClr val="8C8A87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8C8A87"/>
              </a:solidFill>
            </a:endParaRPr>
          </a:p>
        </p:txBody>
      </p:sp>
      <p:pic>
        <p:nvPicPr>
          <p:cNvPr id="6" name="Kuva 5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85" y="1844824"/>
            <a:ext cx="6570655" cy="49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9533" y="1989138"/>
            <a:ext cx="8460618" cy="4032250"/>
          </a:xfrm>
        </p:spPr>
        <p:txBody>
          <a:bodyPr/>
          <a:lstStyle/>
          <a:p>
            <a:r>
              <a:rPr lang="fi-FI" sz="2800" dirty="0" err="1" smtClean="0"/>
              <a:t>Tyrosiinikinaasihoitoa</a:t>
            </a:r>
            <a:r>
              <a:rPr lang="fi-FI" sz="2800" dirty="0" smtClean="0"/>
              <a:t> saavat leukemiapotilaat (haastattelututkimus, n=86, Kekäle 2016):</a:t>
            </a:r>
          </a:p>
          <a:p>
            <a:pPr lvl="1"/>
            <a:r>
              <a:rPr lang="fi-FI" sz="2600" dirty="0" smtClean="0"/>
              <a:t>Yhdelläkään ei ollut hoitosuunnitelmaa</a:t>
            </a:r>
          </a:p>
          <a:p>
            <a:pPr lvl="1"/>
            <a:r>
              <a:rPr lang="fi-FI" sz="2600" dirty="0" smtClean="0"/>
              <a:t>Muutamalla oli lääkityskortti</a:t>
            </a:r>
          </a:p>
          <a:p>
            <a:pPr lvl="1"/>
            <a:r>
              <a:rPr lang="fi-FI" sz="2600" dirty="0" smtClean="0"/>
              <a:t>Potilaat pitivät tärkeimpänä hoitoon sitoutumisen apuvälineenä hoitajan kanssa keskustelua, vähiten tärkeänä pidettiin muistutusviestiä matkapuhelimeen</a:t>
            </a:r>
          </a:p>
          <a:p>
            <a:pPr lvl="1"/>
            <a:r>
              <a:rPr lang="fi-FI" sz="2600" dirty="0" smtClean="0"/>
              <a:t>Lääkäreillä liian positiivinen kuva hoitoon sitoutumisesta, mikä perustui vasteeseen</a:t>
            </a:r>
          </a:p>
          <a:p>
            <a:pPr lvl="1"/>
            <a:endParaRPr lang="fi-FI" sz="2600" dirty="0" smtClean="0"/>
          </a:p>
          <a:p>
            <a:pPr lvl="1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1540" y="549275"/>
            <a:ext cx="8388611" cy="1150938"/>
          </a:xfrm>
        </p:spPr>
        <p:txBody>
          <a:bodyPr/>
          <a:lstStyle/>
          <a:p>
            <a:pPr algn="ctr"/>
            <a:r>
              <a:rPr lang="fi-FI" sz="3200" dirty="0" smtClean="0"/>
              <a:t>LÄÄKEHOITOJEN TOTEUTUMINEN KÄYTÄNNÖSSÄ</a:t>
            </a:r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AE0F5-7719-43F3-9F35-600A5EF810E3}" type="datetime1">
              <a:rPr lang="fi-FI" smtClean="0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F50A2-A3E7-4C5F-AC94-E114C8DB582D}" type="slidenum">
              <a:rPr lang="en-GB" smtClean="0">
                <a:solidFill>
                  <a:srgbClr val="8C8A87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63689" y="404664"/>
            <a:ext cx="7056462" cy="1295549"/>
          </a:xfrm>
        </p:spPr>
        <p:txBody>
          <a:bodyPr/>
          <a:lstStyle/>
          <a:p>
            <a:pPr algn="ctr"/>
            <a:r>
              <a:rPr lang="fi-FI" sz="2800" dirty="0" smtClean="0"/>
              <a:t>ASIAKKAAN APTEEKKIIN TULKITTAVAKSI TUOMA  LÄÄKELISTA 9.5.2017 </a:t>
            </a:r>
            <a:endParaRPr lang="fi-FI" sz="28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3971F-B891-4B2A-A129-4D853BA9922F}" type="datetime1">
              <a:rPr lang="fi-FI" smtClean="0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1916832"/>
            <a:ext cx="8172910" cy="42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99BF-AE17-49A9-B0BE-D84F0EF890B9}" type="slidenum">
              <a:rPr lang="en-GB" smtClean="0">
                <a:solidFill>
                  <a:srgbClr val="8C8A87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9" y="260649"/>
            <a:ext cx="8136582" cy="1152128"/>
          </a:xfrm>
        </p:spPr>
        <p:txBody>
          <a:bodyPr/>
          <a:lstStyle/>
          <a:p>
            <a:pPr algn="ctr"/>
            <a:r>
              <a:rPr lang="fi-FI" dirty="0" smtClean="0"/>
              <a:t>STM: RATIONAALISEN LÄÄKEHOIDON TOIMEENPANO-OHJELMA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3971F-B891-4B2A-A129-4D853BA9922F}" type="datetime1">
              <a:rPr lang="fi-FI" smtClean="0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99BF-AE17-49A9-B0BE-D84F0EF890B9}" type="slidenum">
              <a:rPr lang="en-GB" smtClean="0">
                <a:solidFill>
                  <a:srgbClr val="8C8A87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8C8A87"/>
              </a:solidFill>
            </a:endParaRPr>
          </a:p>
        </p:txBody>
      </p:sp>
      <p:pic>
        <p:nvPicPr>
          <p:cNvPr id="6" name="Kuva 5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856984" cy="46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568952" cy="2880395"/>
          </a:xfrm>
        </p:spPr>
        <p:txBody>
          <a:bodyPr/>
          <a:lstStyle/>
          <a:p>
            <a:r>
              <a:rPr lang="fi-FI" sz="4000" dirty="0" smtClean="0"/>
              <a:t>YHTEISKUNNALLISEN </a:t>
            </a:r>
            <a:br>
              <a:rPr lang="fi-FI" sz="4000" dirty="0" smtClean="0"/>
            </a:br>
            <a:r>
              <a:rPr lang="fi-FI" sz="4000" dirty="0" smtClean="0"/>
              <a:t>KESKUSTELUN LÄHTÖKOHTA:</a:t>
            </a:r>
            <a:br>
              <a:rPr lang="fi-FI" sz="40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Kuka apteekkitoiminnan omistajana on valmis rahoittamaan turvallista ja rationaalista lääkehoitoa tukevan infrastruktuurin?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29E56-6F4B-48A5-842E-B56BA5009D12}" type="datetime1">
              <a:rPr lang="fi-FI" smtClean="0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6B0EA-1E98-434C-B8EE-F57DF72C9AB7}" type="slidenum">
              <a:rPr lang="en-GB" smtClean="0">
                <a:solidFill>
                  <a:srgbClr val="8C8A87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7F067-B70C-4FBD-9CE2-FBFF78814D99}" type="datetime1">
              <a:rPr lang="fi-FI" smtClean="0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E94052-BECB-4F56-875F-33ABDD312BE1}" type="slidenum">
              <a:rPr lang="en-GB" smtClean="0">
                <a:solidFill>
                  <a:srgbClr val="8C8A87"/>
                </a:solidFill>
              </a:rPr>
              <a:pPr>
                <a:defRPr/>
              </a:pPr>
              <a:t>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5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549275"/>
            <a:ext cx="8136583" cy="1150938"/>
          </a:xfrm>
        </p:spPr>
        <p:txBody>
          <a:bodyPr/>
          <a:lstStyle/>
          <a:p>
            <a:pPr algn="ctr"/>
            <a:r>
              <a:rPr lang="fi-FI" sz="2800" dirty="0" smtClean="0"/>
              <a:t>LISÄÄ TIETOA LÄÄKEKAAOKSESTA JA SEN HALLINNASTA SOTE-MUUTOKSESSA</a:t>
            </a:r>
            <a:endParaRPr lang="fi-FI" sz="28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3971F-B891-4B2A-A129-4D853BA9922F}" type="datetime1">
              <a:rPr lang="fi-FI" smtClean="0">
                <a:solidFill>
                  <a:srgbClr val="8C8A87"/>
                </a:solidFill>
              </a:rPr>
              <a:pPr>
                <a:defRPr/>
              </a:pPr>
              <a:t>13.3.2018</a:t>
            </a:fld>
            <a:endParaRPr lang="en-GB">
              <a:solidFill>
                <a:srgbClr val="8C8A87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8C8A87"/>
                </a:solidFill>
              </a:rPr>
              <a:t>Farmasian tiedekunta / Henkilön nimi / Esityksen nimi</a:t>
            </a:r>
            <a:endParaRPr lang="en-GB">
              <a:solidFill>
                <a:srgbClr val="8C8A87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99BF-AE17-49A9-B0BE-D84F0EF890B9}" type="slidenum">
              <a:rPr lang="en-GB" smtClean="0">
                <a:solidFill>
                  <a:srgbClr val="8C8A87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8C8A87"/>
              </a:solidFill>
            </a:endParaRPr>
          </a:p>
        </p:txBody>
      </p:sp>
      <p:pic>
        <p:nvPicPr>
          <p:cNvPr id="6" name="Kuva 5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90" y="1628800"/>
            <a:ext cx="6773220" cy="421512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185390" y="5445224"/>
            <a:ext cx="698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Kunnallisalan kehittämissäätiö KAKS 2017</a:t>
            </a:r>
            <a:endParaRPr lang="fi-FI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1475656" y="5906889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https://kaks.fi/wp-content/uploads/2017/09/tutkimusjulkaisu_106.pdf</a:t>
            </a:r>
          </a:p>
        </p:txBody>
      </p:sp>
    </p:spTree>
    <p:extLst>
      <p:ext uri="{BB962C8B-B14F-4D97-AF65-F5344CB8AC3E}">
        <p14:creationId xmlns:p14="http://schemas.microsoft.com/office/powerpoint/2010/main" val="124218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5940425" y="6381750"/>
            <a:ext cx="1655763" cy="2873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sp>
        <p:nvSpPr>
          <p:cNvPr id="3993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i-FI" altLang="fi-FI" dirty="0" smtClean="0"/>
              <a:t>HERRA X (MIES KADULTA)</a:t>
            </a:r>
            <a:br>
              <a:rPr lang="fi-FI" altLang="fi-FI" dirty="0" smtClean="0"/>
            </a:br>
            <a:r>
              <a:rPr lang="fi-FI" altLang="fi-FI" sz="2000" b="0" dirty="0" smtClean="0"/>
              <a:t>(Apteekkari 3/2013)</a:t>
            </a:r>
            <a:endParaRPr lang="fi-FI" altLang="fi-FI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9388" y="1943100"/>
            <a:ext cx="3816350" cy="418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prstClr val="black"/>
                </a:solidFill>
                <a:latin typeface="Arial"/>
                <a:ea typeface="+mn-ea"/>
                <a:cs typeface="Arial" charset="0"/>
              </a:rPr>
              <a:t>Mies, </a:t>
            </a:r>
            <a:r>
              <a:rPr lang="fi-FI" sz="1900" dirty="0" smtClean="0">
                <a:solidFill>
                  <a:prstClr val="black"/>
                </a:solidFill>
                <a:latin typeface="Arial"/>
                <a:ea typeface="+mn-ea"/>
                <a:cs typeface="Arial" charset="0"/>
              </a:rPr>
              <a:t>87 v.</a:t>
            </a:r>
            <a:endParaRPr lang="fi-FI" sz="1900" dirty="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prstClr val="black"/>
                </a:solidFill>
                <a:latin typeface="Arial"/>
                <a:ea typeface="+mn-ea"/>
                <a:cs typeface="Arial" charset="0"/>
              </a:rPr>
              <a:t>Asuu kotona vaimonsa kanssa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prstClr val="black"/>
                </a:solidFill>
                <a:latin typeface="Arial"/>
                <a:ea typeface="+mn-ea"/>
                <a:cs typeface="Arial" charset="0"/>
              </a:rPr>
              <a:t>Diabetes, kohtauksittainen eteisvärinä, verenpainetauti, </a:t>
            </a:r>
            <a:r>
              <a:rPr lang="fi-FI" sz="1900" dirty="0" err="1">
                <a:solidFill>
                  <a:prstClr val="black"/>
                </a:solidFill>
                <a:latin typeface="Arial"/>
                <a:ea typeface="+mn-ea"/>
                <a:cs typeface="Arial" charset="0"/>
              </a:rPr>
              <a:t>hyperkolesterolemia</a:t>
            </a:r>
            <a:r>
              <a:rPr lang="fi-FI" sz="1900" dirty="0">
                <a:solidFill>
                  <a:prstClr val="black"/>
                </a:solidFill>
                <a:latin typeface="Arial"/>
                <a:ea typeface="+mn-ea"/>
                <a:cs typeface="Arial" charset="0"/>
              </a:rPr>
              <a:t>, glaukooma, kohtalainen munuaisten vajaatoiminta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900" dirty="0">
                <a:solidFill>
                  <a:prstClr val="black"/>
                </a:solidFill>
                <a:latin typeface="Arial"/>
                <a:ea typeface="+mn-ea"/>
                <a:cs typeface="Arial" charset="0"/>
              </a:rPr>
              <a:t>    (GFR-arvo 45 ml/min)</a:t>
            </a:r>
            <a:endParaRPr lang="fi-FI" sz="1900" dirty="0">
              <a:solidFill>
                <a:prstClr val="black"/>
              </a:solidFill>
              <a:latin typeface="Arial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rgbClr val="FF0000"/>
                </a:solidFill>
                <a:latin typeface="Arial"/>
                <a:ea typeface="+mn-ea"/>
                <a:cs typeface="Arial" charset="0"/>
                <a:sym typeface="Wingdings" panose="05000000000000000000" pitchFamily="2" charset="2"/>
              </a:rPr>
              <a:t>Kärsii kivuista</a:t>
            </a:r>
            <a:r>
              <a:rPr lang="fi-FI" sz="1900" dirty="0">
                <a:solidFill>
                  <a:prstClr val="black"/>
                </a:solidFill>
                <a:latin typeface="Arial"/>
                <a:ea typeface="+mn-ea"/>
                <a:cs typeface="Arial" charset="0"/>
                <a:sym typeface="Wingdings" panose="05000000000000000000" pitchFamily="2" charset="2"/>
              </a:rPr>
              <a:t>, tulehdusarvot koholla  lihasreumaepäily, aloitettu kortisoni- ja kipulääkitys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 charset="0"/>
                <a:sym typeface="Wingdings" panose="05000000000000000000" pitchFamily="2" charset="2"/>
              </a:rPr>
              <a:t>Käytössä myös monivitamiini-valmiste ja D-vitamiini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67175" y="1844675"/>
          <a:ext cx="4752975" cy="482282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9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054">
                <a:tc gridSpan="2">
                  <a:txBody>
                    <a:bodyPr/>
                    <a:lstStyle/>
                    <a:p>
                      <a:pPr algn="ctr"/>
                      <a:r>
                        <a:rPr lang="fi-FI" sz="1300" dirty="0" smtClean="0">
                          <a:latin typeface="+mn-lt"/>
                        </a:rPr>
                        <a:t>LÄÄKITYSKORTTI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74">
                <a:tc>
                  <a:txBody>
                    <a:bodyPr/>
                    <a:lstStyle/>
                    <a:p>
                      <a:r>
                        <a:rPr lang="fi-FI" sz="1300" b="1" dirty="0" smtClean="0">
                          <a:latin typeface="+mn-lt"/>
                        </a:rPr>
                        <a:t>Lääke</a:t>
                      </a:r>
                      <a:endParaRPr lang="fi-FI" sz="1300" b="1" dirty="0">
                        <a:latin typeface="+mn-lt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1" dirty="0" smtClean="0">
                          <a:latin typeface="+mn-lt"/>
                        </a:rPr>
                        <a:t>Annostus</a:t>
                      </a:r>
                      <a:endParaRPr lang="fi-FI" sz="1300" b="1" dirty="0">
                        <a:latin typeface="+mn-lt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Lantus 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Solostar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100 IU/ml</a:t>
                      </a:r>
                      <a:r>
                        <a:rPr lang="fi-FI" altLang="fi-FI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(insuliini)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 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ky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/vrk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Januvia 100 mg (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sitagliptiini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x 1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Marevan forte 5 mg (varfariini)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Erillinen</a:t>
                      </a:r>
                      <a:r>
                        <a:rPr lang="fi-FI" altLang="fi-FI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ohje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Furesis 40 mg (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furosemidi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	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x 1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Bisoprolol 5 mg (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bisoprololi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x 1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8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Losatrix 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comp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100 mg/25 mg</a:t>
                      </a:r>
                    </a:p>
                    <a:p>
                      <a:r>
                        <a:rPr lang="fi-FI" altLang="fi-FI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hydroklooritiatsidi/losartaani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x 1</a:t>
                      </a:r>
                    </a:p>
                    <a:p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Simvastatin 20 mg (simvastatiini)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x 1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Dorzolamide 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Teva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20 mg/ml (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dortsolamidi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tippa x 2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Xalatan 50 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mikrog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/ml (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latanoprosti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tippa x 1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Prednisolon 5 mg (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prednisoloni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½ x 1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Norspan 5 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mikrog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/t (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buprenorfiini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x viikko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Somac 40 mg (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pantopratsoli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x 1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055">
                <a:tc>
                  <a:txBody>
                    <a:bodyPr/>
                    <a:lstStyle/>
                    <a:p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Heinix 10 mg (</a:t>
                      </a:r>
                      <a:r>
                        <a:rPr lang="fi-FI" altLang="fi-FI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setiritsiini</a:t>
                      </a: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x 1</a:t>
                      </a:r>
                    </a:p>
                  </a:txBody>
                  <a:tcPr marL="91449" marR="9144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27584" y="1989138"/>
            <a:ext cx="7992567" cy="4032250"/>
          </a:xfrm>
        </p:spPr>
        <p:txBody>
          <a:bodyPr/>
          <a:lstStyle/>
          <a:p>
            <a:r>
              <a:rPr lang="fi-FI" sz="3200" dirty="0" smtClean="0"/>
              <a:t>Kuka lukee + tulkitsee + puuttuu hoidollisesti merkittäviin ongelmiin?</a:t>
            </a:r>
          </a:p>
          <a:p>
            <a:pPr marL="0" indent="0">
              <a:buNone/>
            </a:pPr>
            <a:endParaRPr lang="fi-FI" sz="3200" dirty="0" smtClean="0"/>
          </a:p>
          <a:p>
            <a:r>
              <a:rPr lang="fi-FI" sz="3200" dirty="0" smtClean="0"/>
              <a:t>Miten ko. lääkelistan sisältöön on päädytty?</a:t>
            </a:r>
          </a:p>
          <a:p>
            <a:endParaRPr lang="fi-FI" sz="3200" dirty="0" smtClean="0"/>
          </a:p>
          <a:p>
            <a:r>
              <a:rPr lang="fi-FI" sz="3200" dirty="0" smtClean="0"/>
              <a:t>Miten suunnitelmallinen lääkehoito on?</a:t>
            </a:r>
          </a:p>
          <a:p>
            <a:endParaRPr lang="fi-FI" sz="3200" dirty="0" smtClean="0"/>
          </a:p>
          <a:p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solidFill>
                  <a:prstClr val="black"/>
                </a:solidFill>
              </a:rPr>
              <a:t>MIES 87v LÄÄKELISTA: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98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E87F5F-C404-4EBC-8BAE-72C0BDF416FC}" type="slidenum">
              <a:rPr lang="en-GB" altLang="fi-FI">
                <a:solidFill>
                  <a:srgbClr val="8C8A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altLang="fi-FI">
              <a:solidFill>
                <a:srgbClr val="8C8A87"/>
              </a:solidFill>
            </a:endParaRPr>
          </a:p>
        </p:txBody>
      </p:sp>
      <p:pic>
        <p:nvPicPr>
          <p:cNvPr id="34819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6624637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itle 5"/>
          <p:cNvSpPr>
            <a:spLocks noGrp="1"/>
          </p:cNvSpPr>
          <p:nvPr>
            <p:ph type="title"/>
          </p:nvPr>
        </p:nvSpPr>
        <p:spPr>
          <a:xfrm>
            <a:off x="467544" y="260350"/>
            <a:ext cx="8676456" cy="576263"/>
          </a:xfrm>
        </p:spPr>
        <p:txBody>
          <a:bodyPr/>
          <a:lstStyle/>
          <a:p>
            <a:pPr algn="ctr" eaLnBrk="1" hangingPunct="1"/>
            <a:r>
              <a:rPr lang="en-GB" altLang="fi-FI" dirty="0" smtClean="0"/>
              <a:t>LÄÄKEHOIDON TOTEUTUSPROSESSI</a:t>
            </a:r>
          </a:p>
        </p:txBody>
      </p:sp>
    </p:spTree>
    <p:extLst>
      <p:ext uri="{BB962C8B-B14F-4D97-AF65-F5344CB8AC3E}">
        <p14:creationId xmlns:p14="http://schemas.microsoft.com/office/powerpoint/2010/main" val="34417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134672" cy="21602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4000" dirty="0" smtClean="0"/>
              <a:t>ENTÄ JOS HENKILÖ HALUAISI OSTAA HYVÄÄ KIPULÄÄKETTÄ?</a:t>
            </a:r>
            <a:br>
              <a:rPr lang="fi-FI" sz="4000" dirty="0" smtClean="0"/>
            </a:b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D42F-A000-43ED-9F47-56FA6E9C54CA}" type="datetime1">
              <a:rPr lang="en-GB" smtClean="0"/>
              <a:t>13/03/2018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13" descr="http://im.mtv.fi/image/3414940/landscape16_9/1024/576/12e4cbac8f52c1f2bdd9923d20cc13b/Ev/laakk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2" y="620689"/>
            <a:ext cx="787831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83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9" cy="864096"/>
          </a:xfrm>
        </p:spPr>
        <p:txBody>
          <a:bodyPr/>
          <a:lstStyle/>
          <a:p>
            <a:pPr algn="ctr"/>
            <a:r>
              <a:rPr lang="fi-FI" dirty="0" smtClean="0"/>
              <a:t>MIKÄ ON HYVÄ KIPULÄÄKE?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6" name="Kuva 5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1" y="1556792"/>
            <a:ext cx="7557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346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1521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i-FI" sz="3200" dirty="0" smtClean="0"/>
              <a:t>HYVÄ ITSEHOITOKIPULÄÄKE: MARKKINOINNIN LUOMAT MIELIKUVAT </a:t>
            </a:r>
            <a:endParaRPr lang="fi-FI" sz="32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196748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57437"/>
            <a:ext cx="2520280" cy="243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5"/>
            <a:ext cx="2880320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0562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1" cy="1465568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LÄÄKKEET KAUPPATAVARANA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Kuva 5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568952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015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2810717"/>
          </a:xfrm>
        </p:spPr>
        <p:txBody>
          <a:bodyPr>
            <a:normAutofit/>
          </a:bodyPr>
          <a:lstStyle/>
          <a:p>
            <a:r>
              <a:rPr lang="fi-FI" b="1" dirty="0" smtClean="0"/>
              <a:t>ENTÄ JOS HERRA X HALUAA OSTAA RAVINTOLISÄN (LUONTAISTUOTTEEN) VOINTIA KOHENTAMAAN?</a:t>
            </a:r>
            <a:endParaRPr lang="fi-FI" b="1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13/03/2018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8" name="Picture 13" descr="http://im.mtv.fi/image/3414940/landscape16_9/1024/576/12e4cbac8f52c1f2bdd9923d20cc13b/Ev/laakk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2" y="620689"/>
            <a:ext cx="7878318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tiedekunta_Farmasian_20042016.potx" id="{CD06AA7B-2351-4ADB-8BB5-79B6E05FBC27}" vid="{36A741E5-CB05-44D9-8886-1420860515A6}"/>
    </a:ext>
  </a:extLst>
</a:theme>
</file>

<file path=ppt/theme/theme10.xml><?xml version="1.0" encoding="utf-8"?>
<a:theme xmlns:a="http://schemas.openxmlformats.org/drawingml/2006/main" name="Theme1">
  <a:themeElements>
    <a:clrScheme name="HY (F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0BD9D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Y__DB10_farmas__________RGB">
  <a:themeElements>
    <a:clrScheme name="HY (F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0BD9D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elsingin Yliopisto">
  <a:themeElements>
    <a:clrScheme name="HY (F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0BD9D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Helsingin Yliopisto">
  <a:themeElements>
    <a:clrScheme name="HY (F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0BD9D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Helsingin Yliopisto">
  <a:themeElements>
    <a:clrScheme name="HY (F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0BD9D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Helsingin Yliopisto">
  <a:themeElements>
    <a:clrScheme name="HY (F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0BD9D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Helsingin Yliopisto">
  <a:themeElements>
    <a:clrScheme name="HY (F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0BD9D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HY__DB10_farmas__________RGB">
  <a:themeElements>
    <a:clrScheme name="HY (F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0BD9D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 (FT)">
    <a:dk1>
      <a:sysClr val="windowText" lastClr="000000"/>
    </a:dk1>
    <a:lt1>
      <a:srgbClr val="FFFFFF"/>
    </a:lt1>
    <a:dk2>
      <a:srgbClr val="8C8A87"/>
    </a:dk2>
    <a:lt2>
      <a:srgbClr val="FFFFFF"/>
    </a:lt2>
    <a:accent1>
      <a:srgbClr val="00BD9D"/>
    </a:accent1>
    <a:accent2>
      <a:srgbClr val="1E1C77"/>
    </a:accent2>
    <a:accent3>
      <a:srgbClr val="8C8A87"/>
    </a:accent3>
    <a:accent4>
      <a:srgbClr val="256EC7"/>
    </a:accent4>
    <a:accent5>
      <a:srgbClr val="E5053A"/>
    </a:accent5>
    <a:accent6>
      <a:srgbClr val="FCD116"/>
    </a:accent6>
    <a:hlink>
      <a:srgbClr val="FCA311"/>
    </a:hlink>
    <a:folHlink>
      <a:srgbClr val="8C8A8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HY_template_Arial_tiedekunta_Farmasian_27042016</Template>
  <TotalTime>0</TotalTime>
  <Words>487</Words>
  <Application>Microsoft Office PowerPoint</Application>
  <PresentationFormat>Näytössä katseltava diaesitys (4:3)</PresentationFormat>
  <Paragraphs>114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10</vt:i4>
      </vt:variant>
      <vt:variant>
        <vt:lpstr>Dian otsikot</vt:lpstr>
      </vt:variant>
      <vt:variant>
        <vt:i4>19</vt:i4>
      </vt:variant>
    </vt:vector>
  </HeadingPairs>
  <TitlesOfParts>
    <vt:vector size="37" baseType="lpstr">
      <vt:lpstr>ＭＳ Ｐゴシック</vt:lpstr>
      <vt:lpstr>Arial</vt:lpstr>
      <vt:lpstr>Calibri</vt:lpstr>
      <vt:lpstr>Gotham Narrow Bold</vt:lpstr>
      <vt:lpstr>Gotham Narrow Bold</vt:lpstr>
      <vt:lpstr>Gotham Narrow Book</vt:lpstr>
      <vt:lpstr>Gotham-Bold</vt:lpstr>
      <vt:lpstr>Wingdings</vt:lpstr>
      <vt:lpstr>HY_2016</vt:lpstr>
      <vt:lpstr>2_Office-teema</vt:lpstr>
      <vt:lpstr>HY__DB10_farmas__________RGB</vt:lpstr>
      <vt:lpstr>Helsingin Yliopisto</vt:lpstr>
      <vt:lpstr>1_Helsingin Yliopisto</vt:lpstr>
      <vt:lpstr>2_Helsingin Yliopisto</vt:lpstr>
      <vt:lpstr>14_Helsingin Yliopisto</vt:lpstr>
      <vt:lpstr>3_Helsingin Yliopisto</vt:lpstr>
      <vt:lpstr>1_HY__DB10_farmas__________RGB</vt:lpstr>
      <vt:lpstr>Theme1</vt:lpstr>
      <vt:lpstr>UUSI APTEEKKI: KOMMENTTIPUHEENVUORO</vt:lpstr>
      <vt:lpstr>HERRA X (MIES KADULTA) (Apteekkari 3/2013)</vt:lpstr>
      <vt:lpstr>MIES 87v LÄÄKELISTA:</vt:lpstr>
      <vt:lpstr>LÄÄKEHOIDON TOTEUTUSPROSESSI</vt:lpstr>
      <vt:lpstr>ENTÄ JOS HENKILÖ HALUAISI OSTAA HYVÄÄ KIPULÄÄKETTÄ? </vt:lpstr>
      <vt:lpstr>MIKÄ ON HYVÄ KIPULÄÄKE?</vt:lpstr>
      <vt:lpstr>HYVÄ ITSEHOITOKIPULÄÄKE: MARKKINOINNIN LUOMAT MIELIKUVAT </vt:lpstr>
      <vt:lpstr> LÄÄKKEET KAUPPATAVARANA</vt:lpstr>
      <vt:lpstr>ENTÄ JOS HERRA X HALUAA OSTAA RAVINTOLISÄN (LUONTAISTUOTTEEN) VOINTIA KOHENTAMAAN?</vt:lpstr>
      <vt:lpstr>MIKÄ ON MINULLE HYVÄ?</vt:lpstr>
      <vt:lpstr>APTEEKKITOIMINNAN SUUNTAUTUMISVAIHTOEHDOT (Jokinen ym. 2014, Jokinen 2016)</vt:lpstr>
      <vt:lpstr>APTEEKKIEN TARJOAMAT TERVEYDEN-HUOLTOON SUUNTAUTUNEET PALVELUT 2013 (Jokinen ym. 2014, Jokinen 2016)</vt:lpstr>
      <vt:lpstr>APTEEKKAREIDEN NÄKEMYS TERVEYDEN-HUOLTOON SUUNTAUTUNEISTA PALVELUISTA 2020 (Jokinen ym. 2014)</vt:lpstr>
      <vt:lpstr>LÄÄKEHOITOJEN TOTEUTUMINEN KÄYTÄNNÖSSÄ</vt:lpstr>
      <vt:lpstr>ASIAKKAAN APTEEKKIIN TULKITTAVAKSI TUOMA  LÄÄKELISTA 9.5.2017 </vt:lpstr>
      <vt:lpstr>STM: RATIONAALISEN LÄÄKEHOIDON TOIMEENPANO-OHJELMA</vt:lpstr>
      <vt:lpstr>YHTEISKUNNALLISEN  KESKUSTELUN LÄHTÖKOHTA:  Kuka apteekkitoiminnan omistajana on valmis rahoittamaan turvallista ja rationaalista lääkehoitoa tukevan infrastruktuurin?</vt:lpstr>
      <vt:lpstr>PowerPoint-esitys</vt:lpstr>
      <vt:lpstr>LISÄÄ TIETOA LÄÄKEKAAOKSESTA JA SEN HALLINNASTA SOTE-MUUTOKSESSA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2016-05-30T14:25:53Z</dcterms:created>
  <dcterms:modified xsi:type="dcterms:W3CDTF">2018-03-13T10:55:55Z</dcterms:modified>
</cp:coreProperties>
</file>